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68" r:id="rId9"/>
    <p:sldId id="267" r:id="rId10"/>
    <p:sldId id="266" r:id="rId11"/>
    <p:sldId id="265" r:id="rId12"/>
    <p:sldId id="271" r:id="rId13"/>
    <p:sldId id="26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119" d="100"/>
          <a:sy n="119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891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0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9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4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9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5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422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567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5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7513EAE-D039-4888-8B62-189F5569B93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79DC7A1-4E44-42FF-A5A4-B83A27B4651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2B99E-7D2C-4745-8B90-57AF167B8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Women in Agriculture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Jenny McKerr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508842-C2CC-4F8E-8828-FDD5F81F6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Lanark</a:t>
            </a:r>
          </a:p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March 2018</a:t>
            </a:r>
          </a:p>
        </p:txBody>
      </p:sp>
    </p:spTree>
    <p:extLst>
      <p:ext uri="{BB962C8B-B14F-4D97-AF65-F5344CB8AC3E}">
        <p14:creationId xmlns:p14="http://schemas.microsoft.com/office/powerpoint/2010/main" val="154131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27E9F-487E-42B6-9942-39D7759E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3" y="278060"/>
            <a:ext cx="11769271" cy="1560716"/>
          </a:xfrm>
        </p:spPr>
        <p:txBody>
          <a:bodyPr>
            <a:normAutofit/>
          </a:bodyPr>
          <a:lstStyle/>
          <a:p>
            <a:r>
              <a:rPr lang="en-GB" dirty="0"/>
              <a:t>Planning Permission for House and Shed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4828356-F09C-4A56-8A72-FE240D559E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3" y="1104549"/>
            <a:ext cx="5638932" cy="422919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1C8142-0292-4D95-BB97-CB8E88D3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82" y="1104549"/>
            <a:ext cx="5638932" cy="422919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8BAD30B-7E64-452F-A09E-145C6D372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66" y="3728872"/>
            <a:ext cx="4279668" cy="3209751"/>
          </a:xfrm>
        </p:spPr>
      </p:pic>
    </p:spTree>
    <p:extLst>
      <p:ext uri="{BB962C8B-B14F-4D97-AF65-F5344CB8AC3E}">
        <p14:creationId xmlns:p14="http://schemas.microsoft.com/office/powerpoint/2010/main" val="179901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3CB67-2D11-47A1-AC90-72C2D4C4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8" y="362301"/>
            <a:ext cx="10390414" cy="1560716"/>
          </a:xfrm>
        </p:spPr>
        <p:txBody>
          <a:bodyPr>
            <a:normAutofit/>
          </a:bodyPr>
          <a:lstStyle/>
          <a:p>
            <a:r>
              <a:rPr lang="en-GB" sz="3600" dirty="0"/>
              <a:t>The Old Byre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700AE53-83AE-4D6F-8AA7-16E630DEC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568" y="1976988"/>
            <a:ext cx="4746924" cy="3560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A077CF-1479-43A6-B028-4C631D77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26" y="2109101"/>
            <a:ext cx="4657748" cy="2639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AF2F9C-ED82-4200-8A1B-AA8ED59A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98" y="1290857"/>
            <a:ext cx="4657748" cy="2639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B631C8-15D9-459C-93EF-EFC558465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19" y="176217"/>
            <a:ext cx="3560192" cy="2670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BF9D32-EF08-4EF7-8FEC-78AD8973C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0673" y="3434963"/>
            <a:ext cx="3710652" cy="2782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12F7855-453B-47BD-94EA-E9D410B8C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7939" y="3452015"/>
            <a:ext cx="3710652" cy="2782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468262-A50C-474A-BE03-5D9E5881E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70" y="190082"/>
            <a:ext cx="3560192" cy="26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2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AF2F9C-ED82-4200-8A1B-AA8ED59A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8" y="1290857"/>
            <a:ext cx="4657748" cy="2639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F3A2EC-B0DA-45B5-8C16-975D6EDC2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97" y="2703883"/>
            <a:ext cx="2210079" cy="3929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4E11EA6-976B-431D-938C-4EDEFB9F0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787" y="605061"/>
            <a:ext cx="4064000" cy="304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8F841D-DC3F-42E2-8158-8D01FA92C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7505" y="3076912"/>
            <a:ext cx="40640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D56A8A-C03A-4AF1-9005-4D5581699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9303" y="605059"/>
            <a:ext cx="4064001" cy="304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F8E7EB-9C80-4CDE-8A0D-F6BA46A2B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3060" y="60505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80AB8-A935-4D42-AE2E-8F180926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71" y="394173"/>
            <a:ext cx="8770571" cy="1560716"/>
          </a:xfrm>
        </p:spPr>
        <p:txBody>
          <a:bodyPr/>
          <a:lstStyle/>
          <a:p>
            <a:r>
              <a:rPr lang="en-GB" dirty="0"/>
              <a:t>Continue to Learn ……………..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98F8E-E5F2-4B64-829F-59189BA14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826" y="1600199"/>
            <a:ext cx="5971127" cy="4495801"/>
          </a:xfrm>
        </p:spPr>
        <p:txBody>
          <a:bodyPr>
            <a:normAutofit/>
          </a:bodyPr>
          <a:lstStyle/>
          <a:p>
            <a:r>
              <a:rPr lang="en-GB" sz="2400" dirty="0"/>
              <a:t>Take every opportunity to network, travel and learn</a:t>
            </a:r>
          </a:p>
          <a:p>
            <a:endParaRPr lang="en-GB" sz="2400" dirty="0"/>
          </a:p>
          <a:p>
            <a:pPr lvl="1"/>
            <a:r>
              <a:rPr lang="en-GB" sz="2000" dirty="0"/>
              <a:t>Rural Leader 2014</a:t>
            </a:r>
          </a:p>
          <a:p>
            <a:pPr lvl="1"/>
            <a:r>
              <a:rPr lang="en-GB" sz="2000" dirty="0"/>
              <a:t>RASC South Africa Mission 2017</a:t>
            </a:r>
          </a:p>
          <a:p>
            <a:pPr lvl="1"/>
            <a:r>
              <a:rPr lang="en-GB" sz="2000" dirty="0"/>
              <a:t>Nourish Scotland 2018</a:t>
            </a:r>
          </a:p>
          <a:p>
            <a:pPr lvl="1"/>
            <a:r>
              <a:rPr lang="en-GB" sz="2000" dirty="0"/>
              <a:t>SAC New entrants programme </a:t>
            </a:r>
          </a:p>
          <a:p>
            <a:pPr lvl="1"/>
            <a:r>
              <a:rPr lang="en-GB" sz="2000" dirty="0"/>
              <a:t>ILMP Review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2840361-1B0C-4DE4-BC46-4D7D4CC582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199"/>
            <a:ext cx="5852224" cy="4389167"/>
          </a:xfrm>
        </p:spPr>
      </p:pic>
    </p:spTree>
    <p:extLst>
      <p:ext uri="{BB962C8B-B14F-4D97-AF65-F5344CB8AC3E}">
        <p14:creationId xmlns:p14="http://schemas.microsoft.com/office/powerpoint/2010/main" val="141633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57965-098E-45C7-A7BC-4E62D78C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3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next: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2DCD96-371B-44AF-88B6-E303ABED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694" y="1690688"/>
            <a:ext cx="688496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700" dirty="0"/>
          </a:p>
          <a:p>
            <a:pPr lvl="1"/>
            <a:r>
              <a:rPr lang="en-GB" sz="2400" dirty="0"/>
              <a:t>Farming, food and drink education </a:t>
            </a:r>
          </a:p>
          <a:p>
            <a:pPr lvl="1"/>
            <a:r>
              <a:rPr lang="en-GB" sz="2400" dirty="0"/>
              <a:t>Tourism (</a:t>
            </a:r>
            <a:r>
              <a:rPr lang="en-GB" sz="2400" dirty="0" err="1"/>
              <a:t>Distill</a:t>
            </a:r>
            <a:r>
              <a:rPr lang="en-GB" sz="2400" dirty="0"/>
              <a:t> and chill breaks)</a:t>
            </a:r>
          </a:p>
          <a:p>
            <a:pPr lvl="1"/>
            <a:r>
              <a:rPr lang="en-GB" sz="2400" dirty="0"/>
              <a:t>Niche production (truffles)</a:t>
            </a:r>
          </a:p>
          <a:p>
            <a:pPr lvl="1"/>
            <a:r>
              <a:rPr lang="en-GB" sz="2400" dirty="0"/>
              <a:t>Enterprises for the girls</a:t>
            </a:r>
          </a:p>
          <a:p>
            <a:pPr lvl="1"/>
            <a:r>
              <a:rPr lang="en-GB" sz="2400" dirty="0"/>
              <a:t>Pay it forward</a:t>
            </a:r>
          </a:p>
          <a:p>
            <a:pPr lvl="1"/>
            <a:r>
              <a:rPr lang="en-GB" sz="2400" dirty="0"/>
              <a:t>Enjoy it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4D9A03-C4F5-4104-BCE0-2DCB500D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42" y="1554352"/>
            <a:ext cx="3480483" cy="46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7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DEC5D-6A7E-43A0-8678-4C78F4D1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Background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42E2D-6FD4-4711-9EF3-73F422990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From Paisley</a:t>
            </a:r>
          </a:p>
          <a:p>
            <a:r>
              <a:rPr lang="en-GB" dirty="0"/>
              <a:t>SAC </a:t>
            </a:r>
            <a:r>
              <a:rPr lang="en-GB" dirty="0" err="1"/>
              <a:t>Auchincruive</a:t>
            </a:r>
            <a:r>
              <a:rPr lang="en-GB" dirty="0"/>
              <a:t> graduate</a:t>
            </a:r>
          </a:p>
          <a:p>
            <a:r>
              <a:rPr lang="en-GB" dirty="0"/>
              <a:t>Employed by </a:t>
            </a:r>
            <a:r>
              <a:rPr lang="en-GB" dirty="0" err="1"/>
              <a:t>Stoddarts</a:t>
            </a:r>
            <a:endParaRPr lang="en-GB" dirty="0"/>
          </a:p>
          <a:p>
            <a:r>
              <a:rPr lang="en-GB" dirty="0"/>
              <a:t>Married to Rocket</a:t>
            </a:r>
          </a:p>
          <a:p>
            <a:r>
              <a:rPr lang="en-GB" dirty="0"/>
              <a:t>A Mum of three girls</a:t>
            </a:r>
          </a:p>
          <a:p>
            <a:r>
              <a:rPr lang="en-GB" dirty="0"/>
              <a:t>A Rural Leader</a:t>
            </a:r>
          </a:p>
          <a:p>
            <a:r>
              <a:rPr lang="en-GB" dirty="0"/>
              <a:t>A New entrant farmer </a:t>
            </a:r>
          </a:p>
          <a:p>
            <a:r>
              <a:rPr lang="en-GB" dirty="0"/>
              <a:t>Very lucky</a:t>
            </a:r>
          </a:p>
          <a:p>
            <a:r>
              <a:rPr lang="en-GB" dirty="0"/>
              <a:t>Determined to make a difference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972607C-720D-4F6D-A28C-B8704FFA2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06886"/>
            <a:ext cx="4160838" cy="3120628"/>
          </a:xfrm>
        </p:spPr>
      </p:pic>
    </p:spTree>
    <p:extLst>
      <p:ext uri="{BB962C8B-B14F-4D97-AF65-F5344CB8AC3E}">
        <p14:creationId xmlns:p14="http://schemas.microsoft.com/office/powerpoint/2010/main" val="230959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BF8FC-010D-4468-9F81-1108B6E4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85" y="793321"/>
            <a:ext cx="8770571" cy="1560716"/>
          </a:xfrm>
        </p:spPr>
        <p:txBody>
          <a:bodyPr/>
          <a:lstStyle/>
          <a:p>
            <a:r>
              <a:rPr lang="en-GB" b="1" dirty="0"/>
              <a:t>The Day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73E43-752D-43D7-9CED-07BE406D2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097" y="1600199"/>
            <a:ext cx="5990359" cy="4960258"/>
          </a:xfrm>
        </p:spPr>
        <p:txBody>
          <a:bodyPr>
            <a:normAutofit/>
          </a:bodyPr>
          <a:lstStyle/>
          <a:p>
            <a:r>
              <a:rPr lang="en-GB" sz="2800" dirty="0"/>
              <a:t>Group Operations Manager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400" dirty="0"/>
              <a:t>3 factories</a:t>
            </a:r>
          </a:p>
          <a:p>
            <a:pPr lvl="1"/>
            <a:r>
              <a:rPr lang="en-GB" sz="2400" dirty="0"/>
              <a:t>1000 cattle /</a:t>
            </a:r>
            <a:r>
              <a:rPr lang="en-GB" sz="2400" dirty="0" err="1"/>
              <a:t>wk</a:t>
            </a:r>
            <a:endParaRPr lang="en-GB" sz="2400" dirty="0"/>
          </a:p>
          <a:p>
            <a:pPr lvl="1"/>
            <a:r>
              <a:rPr lang="en-GB" sz="2400" dirty="0"/>
              <a:t>200 ops employees</a:t>
            </a:r>
          </a:p>
          <a:p>
            <a:pPr lvl="1"/>
            <a:r>
              <a:rPr lang="en-GB" sz="2400" dirty="0"/>
              <a:t>Low margin, high throughput</a:t>
            </a:r>
          </a:p>
          <a:p>
            <a:pPr lvl="1"/>
            <a:r>
              <a:rPr lang="en-GB" sz="2400" dirty="0"/>
              <a:t>Over 2000 farmer suppliers</a:t>
            </a:r>
          </a:p>
          <a:p>
            <a:pPr lvl="1"/>
            <a:r>
              <a:rPr lang="en-GB" sz="2400" dirty="0"/>
              <a:t>Premium customers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2051" name="Picture 3" descr="IMG_3169">
            <a:extLst>
              <a:ext uri="{FF2B5EF4-FFF2-40B4-BE49-F238E27FC236}">
                <a16:creationId xmlns:a16="http://schemas.microsoft.com/office/drawing/2014/main" xmlns="" id="{628B52E6-22A2-47AF-8FE1-2D637827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5" y="2720923"/>
            <a:ext cx="3833542" cy="28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toddart logo">
            <a:extLst>
              <a:ext uri="{FF2B5EF4-FFF2-40B4-BE49-F238E27FC236}">
                <a16:creationId xmlns:a16="http://schemas.microsoft.com/office/drawing/2014/main" xmlns="" id="{6A9D01A4-8898-4A0D-8F47-7924C18F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6" y="362063"/>
            <a:ext cx="3833541" cy="16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8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6EC80-07D4-41CC-B5E1-1544B469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26" y="329798"/>
            <a:ext cx="10515600" cy="476704"/>
          </a:xfrm>
        </p:spPr>
        <p:txBody>
          <a:bodyPr>
            <a:normAutofit fontScale="90000"/>
          </a:bodyPr>
          <a:lstStyle/>
          <a:p>
            <a:r>
              <a:rPr lang="en-GB" dirty="0"/>
              <a:t>The Dream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xmlns="" id="{AD17F05B-6488-4ADF-B7E2-9196DBBFD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6" y="1181331"/>
            <a:ext cx="3083033" cy="2055355"/>
          </a:xfr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935AE64F-E0EF-4641-80F9-3747B21F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16112"/>
            <a:ext cx="4934857" cy="30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3E87EB-4F4C-4351-AE34-9C3E07C7A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04" y="47625"/>
            <a:ext cx="4514850" cy="3381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DE9771-701C-400A-B5CB-C9846D1EA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54" y="4426010"/>
            <a:ext cx="3403146" cy="2268196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8FDB39E1-2E24-4B7F-9CAB-12033DD4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48" y="180204"/>
            <a:ext cx="3553052" cy="23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DEB122-6F52-478C-9E29-F3378EC88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9" y="4992926"/>
            <a:ext cx="2875824" cy="1587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DA3078A-5FCE-4DBE-BBB1-9A29AE534C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91" y="3051634"/>
            <a:ext cx="1974851" cy="1128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B8A8E94-060D-4726-B9D9-0667113F17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20" y="2548905"/>
            <a:ext cx="2521857" cy="1891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F816391-15B6-4423-B9AD-25AEC1749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66" y="2883767"/>
            <a:ext cx="3403147" cy="18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D74FF-81DA-4017-9240-E2585503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9779"/>
            <a:ext cx="8770571" cy="1560716"/>
          </a:xfrm>
        </p:spPr>
        <p:txBody>
          <a:bodyPr/>
          <a:lstStyle/>
          <a:p>
            <a:r>
              <a:rPr lang="en-GB" b="1" dirty="0"/>
              <a:t>The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17A4C-45E7-4BCE-8B45-6314A4471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06525"/>
            <a:ext cx="5181600" cy="4351338"/>
          </a:xfrm>
        </p:spPr>
        <p:txBody>
          <a:bodyPr/>
          <a:lstStyle/>
          <a:p>
            <a:r>
              <a:rPr lang="en-GB" sz="2400" dirty="0"/>
              <a:t>Bought a farm by accident in Aug 2016 with no funds and 3 months to make it happen.</a:t>
            </a:r>
          </a:p>
          <a:p>
            <a:r>
              <a:rPr lang="en-GB" sz="2400" dirty="0"/>
              <a:t>Our house sold in 3 days and we made ourselves homeless.</a:t>
            </a:r>
          </a:p>
          <a:p>
            <a:r>
              <a:rPr lang="en-GB" sz="2400" dirty="0"/>
              <a:t> I then found out I was in calf expecting our 3</a:t>
            </a:r>
            <a:r>
              <a:rPr lang="en-GB" sz="2400" baseline="30000" dirty="0"/>
              <a:t>rd</a:t>
            </a:r>
            <a:r>
              <a:rPr lang="en-GB" sz="2400" dirty="0"/>
              <a:t> baby.</a:t>
            </a:r>
          </a:p>
          <a:p>
            <a:r>
              <a:rPr lang="en-GB" sz="2400" dirty="0"/>
              <a:t>My employer of 10 years sold the company to private investors.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E5716C-B690-4F4C-AA6A-F094EDEE4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464834"/>
            <a:ext cx="5181600" cy="4351338"/>
          </a:xfrm>
        </p:spPr>
        <p:txBody>
          <a:bodyPr/>
          <a:lstStyle/>
          <a:p>
            <a:r>
              <a:rPr lang="en-GB" sz="2400" dirty="0"/>
              <a:t>We used a broker to help secure a commercial mortgage.</a:t>
            </a:r>
          </a:p>
          <a:p>
            <a:r>
              <a:rPr lang="en-GB" sz="2400" dirty="0"/>
              <a:t>We took the maximum amount we could on personal loans and borrowed from family</a:t>
            </a:r>
          </a:p>
          <a:p>
            <a:r>
              <a:rPr lang="en-GB" sz="2400" dirty="0"/>
              <a:t>Our new home came with a handbrake and a £800 </a:t>
            </a:r>
            <a:r>
              <a:rPr lang="en-GB" sz="2400" dirty="0" err="1"/>
              <a:t>pricetag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A46CCA-3564-476C-A26A-FB0BD54E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8" y="3808648"/>
            <a:ext cx="3497364" cy="26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148A-6B3E-408D-BAF9-DAFB1DD3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79" y="221973"/>
            <a:ext cx="8770571" cy="1560716"/>
          </a:xfrm>
        </p:spPr>
        <p:txBody>
          <a:bodyPr/>
          <a:lstStyle/>
          <a:p>
            <a:r>
              <a:rPr lang="en-GB" b="1" dirty="0"/>
              <a:t>Forth Mains Farm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7C00A93-5AB3-40F0-92CD-6D860E06B6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9" y="4452730"/>
            <a:ext cx="2911061" cy="218329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DF4C29-3C61-4DB8-86E7-3C5BFC78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8923" y="1145021"/>
            <a:ext cx="6514683" cy="4886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A1D820-EA23-465A-8954-01E08BC09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9" y="1002331"/>
            <a:ext cx="4176460" cy="3132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8903F8-BFBC-4945-AAB7-E322ACF65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65" y="3667539"/>
            <a:ext cx="406400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95D0EA-5F69-4F42-BC49-2538DAA821CD}"/>
              </a:ext>
            </a:extLst>
          </p:cNvPr>
          <p:cNvSpPr txBox="1"/>
          <p:nvPr/>
        </p:nvSpPr>
        <p:spPr>
          <a:xfrm>
            <a:off x="4668254" y="1204357"/>
            <a:ext cx="2028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Nov 2016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44 acres owned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50 acres leased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A2D15-4A89-4657-BE71-3B852C82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2" y="138514"/>
            <a:ext cx="8770571" cy="1560716"/>
          </a:xfrm>
        </p:spPr>
        <p:txBody>
          <a:bodyPr/>
          <a:lstStyle/>
          <a:p>
            <a:r>
              <a:rPr lang="en-GB" dirty="0"/>
              <a:t>Built flock from 50 to 160 sheep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7F00528-D5EB-45B3-8DF6-1CBE8E3C2E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3038" y="1445921"/>
            <a:ext cx="4216397" cy="316229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9CD265D-5FC7-4AF9-BDCF-19EDD67E7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4541" y="1445921"/>
            <a:ext cx="4216398" cy="316229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1D5A2C-FB1E-4727-959E-E490E5605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6104" y="1445922"/>
            <a:ext cx="4216397" cy="3162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4AA1EF-3DCD-4F92-9F00-99C7CE304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791" y="4473584"/>
            <a:ext cx="2725049" cy="2043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8D6F48-7879-485D-961F-EBF9C50F5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5334" y="4473584"/>
            <a:ext cx="2725048" cy="20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023CC-7BC7-4AF7-935B-EDC23B54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1" y="379659"/>
            <a:ext cx="11238000" cy="1560716"/>
          </a:xfrm>
        </p:spPr>
        <p:txBody>
          <a:bodyPr>
            <a:normAutofit/>
          </a:bodyPr>
          <a:lstStyle/>
          <a:p>
            <a:r>
              <a:rPr lang="en-GB" dirty="0"/>
              <a:t>Started our Wagyu beef enterprise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D9C6F33-2C14-40B3-9B0D-C5B33FE7B9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2406" y="2175852"/>
            <a:ext cx="4888219" cy="366616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2F72F6-CDDC-4798-A896-49ED76422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" y="1564825"/>
            <a:ext cx="6517625" cy="48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410FE-8AC5-44E3-89ED-61157DEB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43" y="263545"/>
            <a:ext cx="8770571" cy="1560716"/>
          </a:xfrm>
        </p:spPr>
        <p:txBody>
          <a:bodyPr/>
          <a:lstStyle/>
          <a:p>
            <a:r>
              <a:rPr lang="en-GB" dirty="0"/>
              <a:t>Farm Improvement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1DA8174-0C33-4AFA-9BA7-FBD20E569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2973" y="1972199"/>
            <a:ext cx="4601614" cy="34512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8B9974-2ECC-4CDB-AB18-A55ABA152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28" y="3583608"/>
            <a:ext cx="2351434" cy="3135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B2DE24-98AF-4172-8860-1091C2A1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442" y="1987004"/>
            <a:ext cx="4423379" cy="3317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AA3F72-BE59-4CE3-A943-F1E8C61D8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63" y="1266221"/>
            <a:ext cx="2933148" cy="21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692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794C8B95D304BA58ED54ADAD2ED96" ma:contentTypeVersion="0" ma:contentTypeDescription="Create a new document." ma:contentTypeScope="" ma:versionID="5141d162114185c02971de95c17877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E8E540-FB43-4309-9AB0-29FE9C241C02}"/>
</file>

<file path=customXml/itemProps2.xml><?xml version="1.0" encoding="utf-8"?>
<ds:datastoreItem xmlns:ds="http://schemas.openxmlformats.org/officeDocument/2006/customXml" ds:itemID="{54F3F23D-2A51-4B55-B229-6D5BA2A057DE}"/>
</file>

<file path=customXml/itemProps3.xml><?xml version="1.0" encoding="utf-8"?>
<ds:datastoreItem xmlns:ds="http://schemas.openxmlformats.org/officeDocument/2006/customXml" ds:itemID="{711AA06B-D3CB-415B-A2B9-EC647643BCDE}"/>
</file>

<file path=customXml/itemProps4.xml><?xml version="1.0" encoding="utf-8"?>
<ds:datastoreItem xmlns:ds="http://schemas.openxmlformats.org/officeDocument/2006/customXml" ds:itemID="{B0349764-37BE-467C-ACE7-C3CD9D025951}"/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175</TotalTime>
  <Words>259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Feathered</vt:lpstr>
      <vt:lpstr>Women in Agriculture   Jenny McKerr</vt:lpstr>
      <vt:lpstr>Background ……</vt:lpstr>
      <vt:lpstr>The Day Job</vt:lpstr>
      <vt:lpstr>The Dream</vt:lpstr>
      <vt:lpstr>The Reality</vt:lpstr>
      <vt:lpstr>Forth Mains Farm</vt:lpstr>
      <vt:lpstr>Built flock from 50 to 160 sheep </vt:lpstr>
      <vt:lpstr>Started our Wagyu beef enterprise</vt:lpstr>
      <vt:lpstr>Farm Improvement</vt:lpstr>
      <vt:lpstr>Planning Permission for House and Shed</vt:lpstr>
      <vt:lpstr>The Old Byre</vt:lpstr>
      <vt:lpstr>PowerPoint Presentation</vt:lpstr>
      <vt:lpstr>Continue to Learn ……………..</vt:lpstr>
      <vt:lpstr>What next: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WIA</dc:title>
  <dc:creator>honestgin@outlook.com</dc:creator>
  <cp:lastModifiedBy>Hazel Strachan</cp:lastModifiedBy>
  <cp:revision>28</cp:revision>
  <dcterms:created xsi:type="dcterms:W3CDTF">2018-03-03T01:00:13Z</dcterms:created>
  <dcterms:modified xsi:type="dcterms:W3CDTF">2018-03-16T15:39:56Z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0x010100845794C8B95D304BA58ED54ADAD2ED96</vt:lpwstr>
  </property>
</Properties>
</file>