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threadedComments/threadedComment1.xml" ContentType="application/vnd.ms-excel.threadedcomments+xml"/>
  <Override PartName="/xl/persons/person.xml" ContentType="application/vnd.ms-excel.perso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6130"/>
  <workbookPr/>
  <mc:AlternateContent xmlns:mc="http://schemas.openxmlformats.org/markup-compatibility/2006">
    <mc:Choice Requires="x15">
      <x15ac:absPath xmlns:x15ac="http://schemas.microsoft.com/office/spreadsheetml/2010/11/ac" url="Q:\Delivery\Projects\EED\ED6xxxx\ED61438 SFAS 1_1\5 Grants\Specialist\Applications\1 SA Grant Applications Received\7. Advisor CV &amp; Profiles &amp; Skills Templates\4. Skills matrix\"/>
    </mc:Choice>
  </mc:AlternateContent>
  <xr:revisionPtr revIDLastSave="0" documentId="13_ncr:1_{5D519130-96D6-4BC0-9124-E28D53A8619E}" xr6:coauthVersionLast="47" xr6:coauthVersionMax="47" xr10:uidLastSave="{00000000-0000-0000-0000-000000000000}"/>
  <bookViews>
    <workbookView xWindow="-110" yWindow="-110" windowWidth="19420" windowHeight="10420" xr2:uid="{00000000-000D-0000-FFFF-FFFF00000000}"/>
  </bookViews>
  <sheets>
    <sheet name="Sheet1" sheetId="3" r:id="rId1"/>
  </sheets>
  <definedNames>
    <definedName name="_xlnm._FilterDatabase" localSheetId="0" hidden="1">Sheet1!$A$1:$V$160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tc={B4BAA31F-A8DD-405A-BD70-2A786202F2D1}</author>
    <author>tc={9AFABCB3-2732-456B-A36B-14EFAB790A12}</author>
    <author>Jenkins, Rebecca</author>
    <author>tc={17B07809-67E6-48FC-B456-2B2C04A3E05C}</author>
  </authors>
  <commentList>
    <comment ref="Q33" authorId="0" shapeId="0" xr:uid="{B4BAA31F-A8DD-405A-BD70-2A786202F2D1}">
      <text>
        <t>[Threaded comment]
Your version of Excel allows you to read this threaded comment; however, any edits to it will get removed if the file is opened in a newer version of Excel. Learn more: https://go.microsoft.com/fwlink/?linkid=870924
Comment:
    Limited - carried out a small amount of work  on this topic</t>
      </text>
    </comment>
    <comment ref="K102" authorId="1" shapeId="0" xr:uid="{9AFABCB3-2732-456B-A36B-14EFAB790A12}">
      <text>
        <t>[Threaded comment]
Your version of Excel allows you to read this threaded comment; however, any edits to it will get removed if the file is opened in a newer version of Excel. Learn more: https://go.microsoft.com/fwlink/?linkid=870924
Comment:
    Grassland only</t>
      </text>
    </comment>
    <comment ref="H157" authorId="2" shapeId="0" xr:uid="{826757CF-8E73-4668-8237-2421D666AD54}">
      <text>
        <r>
          <rPr>
            <b/>
            <sz val="9"/>
            <color indexed="81"/>
            <rFont val="Tahoma"/>
            <family val="2"/>
          </rPr>
          <t>Jenkins, Rebecca:</t>
        </r>
        <r>
          <rPr>
            <sz val="9"/>
            <color indexed="81"/>
            <rFont val="Tahoma"/>
            <family val="2"/>
          </rPr>
          <t xml:space="preserve">
In the meat industry and butchery</t>
        </r>
      </text>
    </comment>
    <comment ref="H162" authorId="3" shapeId="0" xr:uid="{17B07809-67E6-48FC-B456-2B2C04A3E05C}">
      <text>
        <t>[Threaded comment]
Your version of Excel allows you to read this threaded comment; however, any edits to it will get removed if the file is opened in a newer version of Excel. Learn more: https://go.microsoft.com/fwlink/?linkid=870924
Comment:
    Animal Welfare context</t>
      </text>
    </comment>
  </commentList>
</comments>
</file>

<file path=xl/sharedStrings.xml><?xml version="1.0" encoding="utf-8"?>
<sst xmlns="http://schemas.openxmlformats.org/spreadsheetml/2006/main" count="2033" uniqueCount="790">
  <si>
    <t>First Name</t>
  </si>
  <si>
    <t>Surname</t>
  </si>
  <si>
    <t>Direct Tel</t>
  </si>
  <si>
    <t>Mobile</t>
  </si>
  <si>
    <t>Email</t>
  </si>
  <si>
    <t>Yes</t>
  </si>
  <si>
    <t>Company name</t>
  </si>
  <si>
    <t>Location</t>
  </si>
  <si>
    <t>Flora</t>
  </si>
  <si>
    <t>Grigor-Taylor</t>
  </si>
  <si>
    <t>Landcare North East</t>
  </si>
  <si>
    <t>flora@landcarenortheast.co.uk</t>
  </si>
  <si>
    <t>019755 81151</t>
  </si>
  <si>
    <t>Alford</t>
  </si>
  <si>
    <t>Richard</t>
  </si>
  <si>
    <t>Lockett</t>
  </si>
  <si>
    <t>Lockett Agri-Environmental</t>
  </si>
  <si>
    <t>lockett@agri-environmental.co.uk</t>
  </si>
  <si>
    <t>01349 861599</t>
  </si>
  <si>
    <t>Dingwall/Perth</t>
  </si>
  <si>
    <t>Sandra</t>
  </si>
  <si>
    <t>Stewart</t>
  </si>
  <si>
    <t>Farming and Conservation</t>
  </si>
  <si>
    <t>sandra@farmingandconservation.co.uk</t>
  </si>
  <si>
    <t>07887 404195</t>
  </si>
  <si>
    <t>Stirling</t>
  </si>
  <si>
    <t>Steff</t>
  </si>
  <si>
    <t>Ferguson</t>
  </si>
  <si>
    <t>steff@landcarenortheast.co.uk</t>
  </si>
  <si>
    <t>Tarland</t>
  </si>
  <si>
    <t>White</t>
  </si>
  <si>
    <t>Tamsin</t>
  </si>
  <si>
    <t>Morris</t>
  </si>
  <si>
    <t>Walking the Talk</t>
  </si>
  <si>
    <t>tamsin@walking-the-talk.co.uk</t>
  </si>
  <si>
    <t>07837 044119</t>
  </si>
  <si>
    <t>The Farm Environment Ltd</t>
  </si>
  <si>
    <t>Peebles</t>
  </si>
  <si>
    <t>07713 333173</t>
  </si>
  <si>
    <t>tonyseymour@farmenvironment.co.uk</t>
  </si>
  <si>
    <t>Tony</t>
  </si>
  <si>
    <t>Seymour</t>
  </si>
  <si>
    <t>Wendy</t>
  </si>
  <si>
    <t>Fenton</t>
  </si>
  <si>
    <t>FH Land Management</t>
  </si>
  <si>
    <t>01644 440244</t>
  </si>
  <si>
    <t>Castle Douglas</t>
  </si>
  <si>
    <t>Trevor</t>
  </si>
  <si>
    <t>SAC consulting</t>
  </si>
  <si>
    <t>01631 563093</t>
  </si>
  <si>
    <t>Oban</t>
  </si>
  <si>
    <t>Mary</t>
  </si>
  <si>
    <t>Munro</t>
  </si>
  <si>
    <t>Strutt &amp; Parker</t>
  </si>
  <si>
    <t>Mary.Munro@struttandparker.com</t>
  </si>
  <si>
    <t>01738 567892</t>
  </si>
  <si>
    <t>07469 144627</t>
  </si>
  <si>
    <t>Perth</t>
  </si>
  <si>
    <t>Andrew</t>
  </si>
  <si>
    <t>Smith</t>
  </si>
  <si>
    <t>Ayrshire</t>
  </si>
  <si>
    <t>Stephen</t>
  </si>
  <si>
    <t>Adlard</t>
  </si>
  <si>
    <t>Helen</t>
  </si>
  <si>
    <t>Bibby</t>
  </si>
  <si>
    <t>helen.bibby@sac.co.uk</t>
  </si>
  <si>
    <t>07879 776655</t>
  </si>
  <si>
    <t>Argyll</t>
  </si>
  <si>
    <t>Colin</t>
  </si>
  <si>
    <t>Self employed</t>
  </si>
  <si>
    <t>East Lothian</t>
  </si>
  <si>
    <t>Buchanan</t>
  </si>
  <si>
    <t>MacPhail</t>
  </si>
  <si>
    <t>C A MacPhail Consulting Ltd</t>
  </si>
  <si>
    <t>colin@macphailconsulting.co.uk</t>
  </si>
  <si>
    <t>07747 046461</t>
  </si>
  <si>
    <t>Biggar</t>
  </si>
  <si>
    <t>David</t>
  </si>
  <si>
    <t>Sinclair</t>
  </si>
  <si>
    <t>Simpson</t>
  </si>
  <si>
    <t>Agri Management Services</t>
  </si>
  <si>
    <t>j.s.simpson007@btinternet.com</t>
  </si>
  <si>
    <t>Alan</t>
  </si>
  <si>
    <t>Huston</t>
  </si>
  <si>
    <t>Farm Business Services</t>
  </si>
  <si>
    <t>Rhidian</t>
  </si>
  <si>
    <t>Jones</t>
  </si>
  <si>
    <t>rjlivestocksystems@btinternet.com</t>
  </si>
  <si>
    <t>Keiley</t>
  </si>
  <si>
    <t>Kite Consulting</t>
  </si>
  <si>
    <t>david.keiley@kiteconsulting.com</t>
  </si>
  <si>
    <t>01556 660155</t>
  </si>
  <si>
    <t>Robert</t>
  </si>
  <si>
    <t>Logan</t>
  </si>
  <si>
    <t>SAC Consulting</t>
  </si>
  <si>
    <t>Robert.logan@sac.co.uk</t>
  </si>
  <si>
    <t>Lanark</t>
  </si>
  <si>
    <t>Aileen</t>
  </si>
  <si>
    <t>aileen.buchanan@sac.co.uk</t>
  </si>
  <si>
    <t>Elgin</t>
  </si>
  <si>
    <t>Gordon</t>
  </si>
  <si>
    <t>Native Woods Cooperative (Scotland) Ltd</t>
  </si>
  <si>
    <t>gordon@nativewoods.co.uk</t>
  </si>
  <si>
    <t>01852 500530</t>
  </si>
  <si>
    <t xml:space="preserve">Ian </t>
  </si>
  <si>
    <t>Cairns</t>
  </si>
  <si>
    <t>Independent</t>
  </si>
  <si>
    <t>Laurence Gould Partnership</t>
  </si>
  <si>
    <t>Chloe</t>
  </si>
  <si>
    <t>McCulloch</t>
  </si>
  <si>
    <t>Chloe.McCulloch@sac.co.uk</t>
  </si>
  <si>
    <t xml:space="preserve">01387 261172 </t>
  </si>
  <si>
    <t xml:space="preserve">James </t>
  </si>
  <si>
    <t>Begg</t>
  </si>
  <si>
    <t>Allathan Associates</t>
  </si>
  <si>
    <t>james.begg@allathanassociates.co.uk</t>
  </si>
  <si>
    <t>Peter</t>
  </si>
  <si>
    <t>Hall</t>
  </si>
  <si>
    <t>Penicuik</t>
  </si>
  <si>
    <t>Inverness</t>
  </si>
  <si>
    <t>McKnight</t>
  </si>
  <si>
    <t>01463 233266</t>
  </si>
  <si>
    <t>Bruce</t>
  </si>
  <si>
    <t>alan.bruce@sac.co.uk</t>
  </si>
  <si>
    <t xml:space="preserve">07769 648663 </t>
  </si>
  <si>
    <t>01888 563333</t>
  </si>
  <si>
    <t>Turriff</t>
  </si>
  <si>
    <t>Macdonald</t>
  </si>
  <si>
    <t xml:space="preserve">Poppy </t>
  </si>
  <si>
    <t>Frater</t>
  </si>
  <si>
    <t xml:space="preserve">01738 448144 </t>
  </si>
  <si>
    <t xml:space="preserve">07711 534794 </t>
  </si>
  <si>
    <t>Colin.Stewart@galbraithgroup.com</t>
  </si>
  <si>
    <t>Galbraith</t>
  </si>
  <si>
    <t>Brewster</t>
  </si>
  <si>
    <t>david@david-brewster.com</t>
  </si>
  <si>
    <t xml:space="preserve">Moira </t>
  </si>
  <si>
    <t>Gallagher</t>
  </si>
  <si>
    <t>Moira.Gallagher@sac.co.uk</t>
  </si>
  <si>
    <t xml:space="preserve">01835 823322 </t>
  </si>
  <si>
    <t>St Boswells</t>
  </si>
  <si>
    <t>Donald</t>
  </si>
  <si>
    <t>Dunbar</t>
  </si>
  <si>
    <t>Donald.Dunbar@sac.co.uk</t>
  </si>
  <si>
    <t xml:space="preserve">01835 823322  </t>
  </si>
  <si>
    <t>poppy.frater@sac.co.uk</t>
  </si>
  <si>
    <t>rhuston@farmbusinessservices.co.uk</t>
  </si>
  <si>
    <t>Ircairns@outlook.com</t>
  </si>
  <si>
    <t>peter@laurencegould.com</t>
  </si>
  <si>
    <t>Malcolm</t>
  </si>
  <si>
    <t>Young</t>
  </si>
  <si>
    <t xml:space="preserve">01786 450964 </t>
  </si>
  <si>
    <t>Robin</t>
  </si>
  <si>
    <t>Mair</t>
  </si>
  <si>
    <t>robin.mair@sac.co.uk</t>
  </si>
  <si>
    <t>07889 168868</t>
  </si>
  <si>
    <t xml:space="preserve">Davidson </t>
  </si>
  <si>
    <t>Thorburn</t>
  </si>
  <si>
    <t>Davidson Thorburn Consulting Limited</t>
  </si>
  <si>
    <t>Consulting@dthorburn.co.uk</t>
  </si>
  <si>
    <t>01387 811760</t>
  </si>
  <si>
    <t>Lockerbie</t>
  </si>
  <si>
    <t>Jennifer</t>
  </si>
  <si>
    <t xml:space="preserve">01555 662562 </t>
  </si>
  <si>
    <t>07831 453105</t>
  </si>
  <si>
    <t>Melville</t>
  </si>
  <si>
    <t>Fife</t>
  </si>
  <si>
    <t>wendy@fhlandmanagement.co.uk</t>
  </si>
  <si>
    <t xml:space="preserve">Heather </t>
  </si>
  <si>
    <t>Wildman</t>
  </si>
  <si>
    <t>Saviour Associates Ltd</t>
  </si>
  <si>
    <t>info@saviourassoc.co.uk</t>
  </si>
  <si>
    <t>Simon</t>
  </si>
  <si>
    <t>Jacyna</t>
  </si>
  <si>
    <t>Bryan</t>
  </si>
  <si>
    <t>Chalmers</t>
  </si>
  <si>
    <t>01888 563464</t>
  </si>
  <si>
    <t>bryan.chalmers@allathanassociates.co.uk</t>
  </si>
  <si>
    <t>Neil.Crookston@scottishwoodlands.co.uk</t>
  </si>
  <si>
    <t>Neil</t>
  </si>
  <si>
    <t>Crookston</t>
  </si>
  <si>
    <t>Scottish Woodlands</t>
  </si>
  <si>
    <t>Fochabers</t>
  </si>
  <si>
    <t xml:space="preserve">George </t>
  </si>
  <si>
    <t>Audrey</t>
  </si>
  <si>
    <t>Litterick</t>
  </si>
  <si>
    <t>Earthcare Technical Ltd</t>
  </si>
  <si>
    <t>audrey@earthcaretechnical.co.uk</t>
  </si>
  <si>
    <t>Midlothian</t>
  </si>
  <si>
    <t>Perth and Kinross</t>
  </si>
  <si>
    <t>Gray Stephens</t>
  </si>
  <si>
    <t>John</t>
  </si>
  <si>
    <t>Ramsay</t>
  </si>
  <si>
    <t>robert.ramsay@sac.co.uk</t>
  </si>
  <si>
    <t>07826 860441</t>
  </si>
  <si>
    <t>01292 525171</t>
  </si>
  <si>
    <t>Ayr</t>
  </si>
  <si>
    <t>Lochgilphead</t>
  </si>
  <si>
    <t>Dumfries</t>
  </si>
  <si>
    <t>Christine</t>
  </si>
  <si>
    <t>Beaton</t>
  </si>
  <si>
    <t>Kevin</t>
  </si>
  <si>
    <t>kevin@laurencegould.com</t>
  </si>
  <si>
    <t>Graham</t>
  </si>
  <si>
    <t>Scott</t>
  </si>
  <si>
    <t>Graham.Scott@sac.co.uk</t>
  </si>
  <si>
    <t xml:space="preserve">07827 271348 </t>
  </si>
  <si>
    <t>01856 872698</t>
  </si>
  <si>
    <t>Kirkwall</t>
  </si>
  <si>
    <t>Owen</t>
  </si>
  <si>
    <t>Owen Farm Services</t>
  </si>
  <si>
    <t>david@owenfarmservices.co.uk</t>
  </si>
  <si>
    <t>Derek</t>
  </si>
  <si>
    <t>Purdie</t>
  </si>
  <si>
    <t>derek@owenfarmservices.co.uk</t>
  </si>
  <si>
    <t xml:space="preserve">Alastair </t>
  </si>
  <si>
    <t>Beattie</t>
  </si>
  <si>
    <t>Alastair.Beattie@sac.co.uk</t>
  </si>
  <si>
    <t xml:space="preserve">Stephen </t>
  </si>
  <si>
    <t>Whiteford</t>
  </si>
  <si>
    <t>Stephen.whiteford@struttandparker.com</t>
  </si>
  <si>
    <t xml:space="preserve">Perth  </t>
  </si>
  <si>
    <t>SImpson</t>
  </si>
  <si>
    <t>David.Simpson@sac.co.uk</t>
  </si>
  <si>
    <t xml:space="preserve">Samantha </t>
  </si>
  <si>
    <t>samantha.stewart@sac.co.uk</t>
  </si>
  <si>
    <t>Wallace</t>
  </si>
  <si>
    <t>Scottish Meat Training</t>
  </si>
  <si>
    <t>gwallace@meattraining.net</t>
  </si>
  <si>
    <t>07758 255895</t>
  </si>
  <si>
    <t>Glasgow</t>
  </si>
  <si>
    <t>Thornhill</t>
  </si>
  <si>
    <t>Dunfermline</t>
  </si>
  <si>
    <t>Inverurie</t>
  </si>
  <si>
    <t>Kirkcudbrightshire</t>
  </si>
  <si>
    <t>Jane</t>
  </si>
  <si>
    <t>Oosterhof</t>
  </si>
  <si>
    <t>Jane.oosterhof@allathanassociates.co.uk</t>
  </si>
  <si>
    <t xml:space="preserve">01888 563464      </t>
  </si>
  <si>
    <t>Mark</t>
  </si>
  <si>
    <t>Tripney</t>
  </si>
  <si>
    <t>Isoils</t>
  </si>
  <si>
    <t>mark.tripney@isoils.co.uk</t>
  </si>
  <si>
    <t>07798 904083</t>
  </si>
  <si>
    <t>Lochearnhead</t>
  </si>
  <si>
    <t xml:space="preserve">Charles </t>
  </si>
  <si>
    <t>Ritchie</t>
  </si>
  <si>
    <t>Campbell Dallas Ltd</t>
  </si>
  <si>
    <t>andrew.ritchie@campbelldallas.co.uk</t>
  </si>
  <si>
    <t>Campbell</t>
  </si>
  <si>
    <t>Cook</t>
  </si>
  <si>
    <t>Totally Vets Ltd</t>
  </si>
  <si>
    <t>Sophie</t>
  </si>
  <si>
    <t>Lane-Keery</t>
  </si>
  <si>
    <t>sophie.lane@live.com</t>
  </si>
  <si>
    <t>trevor.cook@tvg.co.nz</t>
  </si>
  <si>
    <t>Michael</t>
  </si>
  <si>
    <t>Blanche</t>
  </si>
  <si>
    <t>mwdblanche@gmail.com</t>
  </si>
  <si>
    <t>07841 354875</t>
  </si>
  <si>
    <t>Gauley</t>
  </si>
  <si>
    <t>George.gauley@sac.co.uk</t>
  </si>
  <si>
    <t>Harriet</t>
  </si>
  <si>
    <t>Ross</t>
  </si>
  <si>
    <t>harriet.ross@struttandparker.com</t>
  </si>
  <si>
    <t>01330 826815</t>
  </si>
  <si>
    <t>Aberdeen</t>
  </si>
  <si>
    <t xml:space="preserve">Calum </t>
  </si>
  <si>
    <t>Paul</t>
  </si>
  <si>
    <t>Chapman</t>
  </si>
  <si>
    <t>Paul.chapman@sac.co.uk</t>
  </si>
  <si>
    <t xml:space="preserve">01467 625385 </t>
  </si>
  <si>
    <t>07979 245940</t>
  </si>
  <si>
    <t xml:space="preserve">Mary </t>
  </si>
  <si>
    <t>Mary.young@sac.co.uk</t>
  </si>
  <si>
    <t>Annette</t>
  </si>
  <si>
    <t>Marshall</t>
  </si>
  <si>
    <t>Annette.marshall@sac.co.uk</t>
  </si>
  <si>
    <t xml:space="preserve">Robert </t>
  </si>
  <si>
    <t>Nairn</t>
  </si>
  <si>
    <t xml:space="preserve">Croft, Farm and Estate Land Management Services </t>
  </si>
  <si>
    <t>c-f-e@outlook.com</t>
  </si>
  <si>
    <t>Fort William</t>
  </si>
  <si>
    <t>smelville@berural.co.uk</t>
  </si>
  <si>
    <t>Howden Forest &amp; Land Ltd</t>
  </si>
  <si>
    <t>as@howdenfl.co.uk</t>
  </si>
  <si>
    <t>Thompson</t>
  </si>
  <si>
    <t>ian@laurencegould.com</t>
  </si>
  <si>
    <t>Stannett</t>
  </si>
  <si>
    <t>Cara Consultants Ltd</t>
  </si>
  <si>
    <t>alan@cara.co.uk</t>
  </si>
  <si>
    <t>01848 331510</t>
  </si>
  <si>
    <t>07930 624881</t>
  </si>
  <si>
    <t>Tom</t>
  </si>
  <si>
    <t>Edwards</t>
  </si>
  <si>
    <t>3E Services Ltd</t>
  </si>
  <si>
    <t>tom@3eservices.co.uk</t>
  </si>
  <si>
    <t>Eadie</t>
  </si>
  <si>
    <t>david.eadie@sac.co.uk</t>
  </si>
  <si>
    <t xml:space="preserve">01292 525223 </t>
  </si>
  <si>
    <t>07824 102773</t>
  </si>
  <si>
    <t>Tim</t>
  </si>
  <si>
    <t>Gibson</t>
  </si>
  <si>
    <t>Tim Gibson Limited</t>
  </si>
  <si>
    <t>tim@tim-gibson.co.uk</t>
  </si>
  <si>
    <t>North Yorkshire</t>
  </si>
  <si>
    <t>Ben</t>
  </si>
  <si>
    <t>Lennon</t>
  </si>
  <si>
    <t>Bowlts Chartered Surveyors</t>
  </si>
  <si>
    <t>ben@bowlts.com</t>
  </si>
  <si>
    <t>Moray</t>
  </si>
  <si>
    <t>Murray</t>
  </si>
  <si>
    <t>Tilhill Forestry</t>
  </si>
  <si>
    <t xml:space="preserve">calum.murray@tilhill.com </t>
  </si>
  <si>
    <t xml:space="preserve">01466 793726 </t>
  </si>
  <si>
    <t>Huntly</t>
  </si>
  <si>
    <t>Neil.White@scottishwoodlands.co.uk</t>
  </si>
  <si>
    <t>Murray Archaeological Services Ltd</t>
  </si>
  <si>
    <t>cmurray@btinternet.com</t>
  </si>
  <si>
    <t>01651 806394</t>
  </si>
  <si>
    <t>Ellon</t>
  </si>
  <si>
    <t>Hilary</t>
  </si>
  <si>
    <t>07825 741991</t>
  </si>
  <si>
    <t>Raymond</t>
  </si>
  <si>
    <t>Crerar</t>
  </si>
  <si>
    <t>raymond.crerar@sac.co.uk</t>
  </si>
  <si>
    <t>01292 525252</t>
  </si>
  <si>
    <t>RJ Livestock Systems Ltd &amp; 5 Agri LLP</t>
  </si>
  <si>
    <t>07889 182364</t>
  </si>
  <si>
    <t>Jacyna forestry</t>
  </si>
  <si>
    <t>jacynaforestry@hotmail.com</t>
  </si>
  <si>
    <t>07849 145109</t>
  </si>
  <si>
    <t>Eamonn</t>
  </si>
  <si>
    <t xml:space="preserve">Wall </t>
  </si>
  <si>
    <t>Eamonn Wall &amp; Co</t>
  </si>
  <si>
    <t>consultants@eamonnwall.co.uk</t>
  </si>
  <si>
    <t>Dollar</t>
  </si>
  <si>
    <t>Perthshire</t>
  </si>
  <si>
    <t>Dingwall</t>
  </si>
  <si>
    <t>Fountains Forestry UK Ltd</t>
  </si>
  <si>
    <t>David.smith@fountainsforestry.co.uk</t>
  </si>
  <si>
    <t>07771 657233</t>
  </si>
  <si>
    <t>Gretna</t>
  </si>
  <si>
    <t>Lawrence</t>
  </si>
  <si>
    <t>Greig</t>
  </si>
  <si>
    <t>Lawrence.greig@sac.co.uk</t>
  </si>
  <si>
    <t>07747 460777</t>
  </si>
  <si>
    <t>Stonehaven</t>
  </si>
  <si>
    <t>Willie</t>
  </si>
  <si>
    <t>Willie Beattie Forestry Services</t>
  </si>
  <si>
    <t>willie.beattie789@gmail.com</t>
  </si>
  <si>
    <t>01349 882234</t>
  </si>
  <si>
    <t>07990 530939</t>
  </si>
  <si>
    <t>Ross-shire</t>
  </si>
  <si>
    <t>Selina</t>
  </si>
  <si>
    <t>selina@owenfarmservices.co.uk</t>
  </si>
  <si>
    <t>Nicola</t>
  </si>
  <si>
    <t>Horsburgh</t>
  </si>
  <si>
    <t>Johnston Carmichael LLP</t>
  </si>
  <si>
    <t>nicola.horsburgh@jcca.co.uk</t>
  </si>
  <si>
    <t>Kev</t>
  </si>
  <si>
    <t>Bevan</t>
  </si>
  <si>
    <t>kev@kbevanconsulting.co.uk</t>
  </si>
  <si>
    <t>07368 825877</t>
  </si>
  <si>
    <t>Fisher</t>
  </si>
  <si>
    <t>Tilhill</t>
  </si>
  <si>
    <t>Andrew.fisher@tilhill.com</t>
  </si>
  <si>
    <t>Jedburgh</t>
  </si>
  <si>
    <t>Kirstyn</t>
  </si>
  <si>
    <t>Blackwood</t>
  </si>
  <si>
    <t>Kirstyn.blackwood@sac.co.uk</t>
  </si>
  <si>
    <t>01292 525139</t>
  </si>
  <si>
    <t>Crosscut Forestry Ltd</t>
  </si>
  <si>
    <t>Iain</t>
  </si>
  <si>
    <t xml:space="preserve">Stirling </t>
  </si>
  <si>
    <t>Highfield Forestry Ltd</t>
  </si>
  <si>
    <t>i.stirling@highfield-forestry.com</t>
  </si>
  <si>
    <t>Taylor</t>
  </si>
  <si>
    <t>Azets</t>
  </si>
  <si>
    <t>Alan.taylor@azets.co.uk</t>
  </si>
  <si>
    <t>07738 253560</t>
  </si>
  <si>
    <t>Alexander</t>
  </si>
  <si>
    <t>Pirie</t>
  </si>
  <si>
    <t xml:space="preserve">Alexander.pirie@sac.co.uk </t>
  </si>
  <si>
    <t>Resilience planning</t>
  </si>
  <si>
    <t>Savills</t>
  </si>
  <si>
    <t xml:space="preserve">Andrew.Macdonald@Savills.com </t>
  </si>
  <si>
    <t>01738 477516</t>
  </si>
  <si>
    <t>Perth &amp; Kinross</t>
  </si>
  <si>
    <t>01259 743212</t>
  </si>
  <si>
    <t>KBevan Consulting</t>
  </si>
  <si>
    <t>Auchinleck</t>
  </si>
  <si>
    <t>Struthers</t>
  </si>
  <si>
    <t>Caroline</t>
  </si>
  <si>
    <t>McMillan</t>
  </si>
  <si>
    <t>lessnessockfarm@btinternet.com</t>
  </si>
  <si>
    <t>Cumnock</t>
  </si>
  <si>
    <t>07809 203813</t>
  </si>
  <si>
    <t>Neil.melville@sac.co.uk</t>
  </si>
  <si>
    <t>Luthman</t>
  </si>
  <si>
    <t>tom@crosscutforestry.com</t>
  </si>
  <si>
    <t>Ross-Shire</t>
  </si>
  <si>
    <t>Maud</t>
  </si>
  <si>
    <t>Gary</t>
  </si>
  <si>
    <t>ACT Scotland</t>
  </si>
  <si>
    <t>gbruce@actionfarm.co.uk</t>
  </si>
  <si>
    <t>Rebecca</t>
  </si>
  <si>
    <t>McBain</t>
  </si>
  <si>
    <t>Rebecca.mcbain@sac.co.uk</t>
  </si>
  <si>
    <t>Aberdeenshire</t>
  </si>
  <si>
    <t>Boyd</t>
  </si>
  <si>
    <t>iain.boyd@sac.co.uk</t>
  </si>
  <si>
    <t>Angus</t>
  </si>
  <si>
    <t>Dirk</t>
  </si>
  <si>
    <t>Sporleder</t>
  </si>
  <si>
    <t>ccfsporleder@gmail.com</t>
  </si>
  <si>
    <t>Kennedy</t>
  </si>
  <si>
    <t>Leader Forestry Services</t>
  </si>
  <si>
    <t>Scottish Borders</t>
  </si>
  <si>
    <t>leaderforestryservices@gmail.com</t>
  </si>
  <si>
    <t>Continuous Cover Forestry, Breadalbane</t>
  </si>
  <si>
    <t>Byron</t>
  </si>
  <si>
    <t>Braithwaite</t>
  </si>
  <si>
    <t>byron.braithwaite@tilhill.com</t>
  </si>
  <si>
    <t>Laurie</t>
  </si>
  <si>
    <t>Hall-Morrice Chartered Accountants</t>
  </si>
  <si>
    <t>a.laurie@hall-morrice.co.uk</t>
  </si>
  <si>
    <t>malcolm.macdonald@sac.co.uk</t>
  </si>
  <si>
    <t>Fyall</t>
  </si>
  <si>
    <t>Highland Rural</t>
  </si>
  <si>
    <t>john@highlandrural.com</t>
  </si>
  <si>
    <t>07837 291258</t>
  </si>
  <si>
    <t>Dale</t>
  </si>
  <si>
    <t>Dales Solicitors LLP</t>
  </si>
  <si>
    <t>alastair@dalesllp.co.uk</t>
  </si>
  <si>
    <t>01563 820216</t>
  </si>
  <si>
    <t>Kilmarnock</t>
  </si>
  <si>
    <t>Susan</t>
  </si>
  <si>
    <t>susan.pirie@sac.co.uk</t>
  </si>
  <si>
    <t>Dixon</t>
  </si>
  <si>
    <t>Groves Forestry</t>
  </si>
  <si>
    <t>grovesforestry@gmail.com</t>
  </si>
  <si>
    <t>07990 927891</t>
  </si>
  <si>
    <t>Craig</t>
  </si>
  <si>
    <t>Harvie</t>
  </si>
  <si>
    <t>Eden Legal Ltd</t>
  </si>
  <si>
    <t>info@eden-legal.co.uk</t>
  </si>
  <si>
    <t>Improving Business Efficiency</t>
  </si>
  <si>
    <t>Climate change adaptation</t>
  </si>
  <si>
    <t>Climate change mitigation</t>
  </si>
  <si>
    <t>Soil management</t>
  </si>
  <si>
    <t>Water pollution prevention and control</t>
  </si>
  <si>
    <t>Animal health and welfare</t>
  </si>
  <si>
    <t>Biodiversity and habitats</t>
  </si>
  <si>
    <t>Woodland management and conservation</t>
  </si>
  <si>
    <t>Organics</t>
  </si>
  <si>
    <t>Archaeological and historical site advice</t>
  </si>
  <si>
    <t>Succession planning</t>
  </si>
  <si>
    <t>Callum</t>
  </si>
  <si>
    <t>Turnbull</t>
  </si>
  <si>
    <t>callum@laurencegould.com</t>
  </si>
  <si>
    <t>01383 730538</t>
  </si>
  <si>
    <t>07554 528689</t>
  </si>
  <si>
    <t>Dumfermline</t>
  </si>
  <si>
    <t>Alasdair</t>
  </si>
  <si>
    <t>alasdair.scott@sac.co.uk</t>
  </si>
  <si>
    <t>Grindrod</t>
  </si>
  <si>
    <t>Roots of Nature</t>
  </si>
  <si>
    <t>info@rootsofnature.co.uk</t>
  </si>
  <si>
    <t>01539 437794</t>
  </si>
  <si>
    <t>Lakes</t>
  </si>
  <si>
    <t>Hancox</t>
  </si>
  <si>
    <t xml:space="preserve">Heritage Fruit trees Limited </t>
  </si>
  <si>
    <t>John@scottishfruittrees.com</t>
  </si>
  <si>
    <t>Jenny</t>
  </si>
  <si>
    <t>McCallum</t>
  </si>
  <si>
    <t>JL McCallum Agricultural Consultant Ltd</t>
  </si>
  <si>
    <t>07493 773023</t>
  </si>
  <si>
    <t>jenny@mccallumagri.co.uk</t>
  </si>
  <si>
    <t>07745 322301</t>
  </si>
  <si>
    <t>BE Rural Ltd</t>
  </si>
  <si>
    <t>07718 949919</t>
  </si>
  <si>
    <t>Budge</t>
  </si>
  <si>
    <t>Willie.budge@sac.co.uk</t>
  </si>
  <si>
    <t>Thurso</t>
  </si>
  <si>
    <t>01463 723591</t>
  </si>
  <si>
    <t>Jack</t>
  </si>
  <si>
    <t>Edwin Thompson LLP</t>
  </si>
  <si>
    <t>j.frater@edwin-thompson.co.uk</t>
  </si>
  <si>
    <t xml:space="preserve">01896 751300 </t>
  </si>
  <si>
    <t>Borders</t>
  </si>
  <si>
    <t xml:space="preserve">Yes </t>
  </si>
  <si>
    <t>Grierson</t>
  </si>
  <si>
    <t>Sascha.grierson@sac.co.uk</t>
  </si>
  <si>
    <t>07557 661316</t>
  </si>
  <si>
    <t xml:space="preserve">Sascha </t>
  </si>
  <si>
    <t>Bell</t>
  </si>
  <si>
    <t>Bowsher-Gibbs</t>
  </si>
  <si>
    <t>Lewis</t>
  </si>
  <si>
    <t>Butlin</t>
  </si>
  <si>
    <t>Niall</t>
  </si>
  <si>
    <t>Fraser</t>
  </si>
  <si>
    <t>Kathleen</t>
  </si>
  <si>
    <t>Gunn</t>
  </si>
  <si>
    <t xml:space="preserve">John </t>
  </si>
  <si>
    <t xml:space="preserve">Derek </t>
  </si>
  <si>
    <t>Hanton</t>
  </si>
  <si>
    <t>Justice</t>
  </si>
  <si>
    <t>Hamish</t>
  </si>
  <si>
    <t>Lean</t>
  </si>
  <si>
    <t>Siobhan</t>
  </si>
  <si>
    <t>Cat</t>
  </si>
  <si>
    <t>MacGregor</t>
  </si>
  <si>
    <t>Mackenzie</t>
  </si>
  <si>
    <t xml:space="preserve">Iain </t>
  </si>
  <si>
    <t>MacMillan</t>
  </si>
  <si>
    <t xml:space="preserve">Ali </t>
  </si>
  <si>
    <t>Organ</t>
  </si>
  <si>
    <t xml:space="preserve">Prentice </t>
  </si>
  <si>
    <t>Sean</t>
  </si>
  <si>
    <t>Reed</t>
  </si>
  <si>
    <t>Ewan</t>
  </si>
  <si>
    <t>Reid</t>
  </si>
  <si>
    <t>Cameron</t>
  </si>
  <si>
    <t>Janette</t>
  </si>
  <si>
    <t>Sutherland</t>
  </si>
  <si>
    <t>Jeremy</t>
  </si>
  <si>
    <t>Active Business Partnerships Ltd</t>
  </si>
  <si>
    <t>Agrovista UK Ltd</t>
  </si>
  <si>
    <t xml:space="preserve">SAC Consulting </t>
  </si>
  <si>
    <t>Shepherd and Wedderburn</t>
  </si>
  <si>
    <t>Agroecosystems Ltd</t>
  </si>
  <si>
    <t>Tarff Valley Ltd</t>
  </si>
  <si>
    <t>Reed Ecology</t>
  </si>
  <si>
    <t>Forest Direct Ltd</t>
  </si>
  <si>
    <t>stephen.adlard@gmail.com</t>
  </si>
  <si>
    <t>07804 230841</t>
  </si>
  <si>
    <t xml:space="preserve">christine.beaton@sac.co.uk </t>
  </si>
  <si>
    <t>07771 797491</t>
  </si>
  <si>
    <t>abell@activebp.com</t>
  </si>
  <si>
    <t>07810 794850</t>
  </si>
  <si>
    <t>Mark.bowsher-gibbs@sac.co.uk</t>
  </si>
  <si>
    <t>07835 399513</t>
  </si>
  <si>
    <t>07775 998509</t>
  </si>
  <si>
    <t>07731 790240</t>
  </si>
  <si>
    <t>07902 656434</t>
  </si>
  <si>
    <t xml:space="preserve">01343 548787 </t>
  </si>
  <si>
    <t>01738 636611</t>
  </si>
  <si>
    <t>01847 892602</t>
  </si>
  <si>
    <t>07789 171672</t>
  </si>
  <si>
    <t>lewis.butlin@agrovista.co.uk</t>
  </si>
  <si>
    <t>07788 187436</t>
  </si>
  <si>
    <t>Niall.campbell@sac.co.uk</t>
  </si>
  <si>
    <t>07979 245903</t>
  </si>
  <si>
    <t>07801 296811</t>
  </si>
  <si>
    <t>george.chalmers@sac.co.uk</t>
  </si>
  <si>
    <t>07917 223920</t>
  </si>
  <si>
    <t>07836 761181</t>
  </si>
  <si>
    <t>graham.fraser@sac.co.uk</t>
  </si>
  <si>
    <t xml:space="preserve">01595 693520 </t>
  </si>
  <si>
    <t>07825 935619</t>
  </si>
  <si>
    <t>07990 777793</t>
  </si>
  <si>
    <t>07760 990821</t>
  </si>
  <si>
    <t>07711 257776</t>
  </si>
  <si>
    <t>Kathleen.gunn@sac.co.uk</t>
  </si>
  <si>
    <t xml:space="preserve">07786 063918 </t>
  </si>
  <si>
    <t>Derek.hanton@sac.co.uk</t>
  </si>
  <si>
    <t>07803 222363</t>
  </si>
  <si>
    <t>01738 310047</t>
  </si>
  <si>
    <t>07801 842313</t>
  </si>
  <si>
    <t>niall@bowlts.com</t>
  </si>
  <si>
    <t>07810 299647</t>
  </si>
  <si>
    <t>07596 293371</t>
  </si>
  <si>
    <t>07885 807828</t>
  </si>
  <si>
    <t>01224 647394</t>
  </si>
  <si>
    <t>Hamish.lean@shepwedd.com</t>
  </si>
  <si>
    <t>07872 117811</t>
  </si>
  <si>
    <t>07717 227682</t>
  </si>
  <si>
    <t>07785 796670</t>
  </si>
  <si>
    <t>07909 840534</t>
  </si>
  <si>
    <t>01349 830413</t>
  </si>
  <si>
    <t>07793 750428</t>
  </si>
  <si>
    <t>07970 033583</t>
  </si>
  <si>
    <t>07584 619068</t>
  </si>
  <si>
    <t>siobhan.macdonald@sac.co.uk</t>
  </si>
  <si>
    <t>07979 245880</t>
  </si>
  <si>
    <t>Cat.macgregor@sac.co.uk</t>
  </si>
  <si>
    <t>07780 466396</t>
  </si>
  <si>
    <t>ross.mackenzie@sac.co.uk</t>
  </si>
  <si>
    <t>01478 612993</t>
  </si>
  <si>
    <t>07795 238208</t>
  </si>
  <si>
    <t>07747 736877</t>
  </si>
  <si>
    <t>07900 608352</t>
  </si>
  <si>
    <t>alimcknight@agroecosystems.co.uk</t>
  </si>
  <si>
    <t xml:space="preserve">01540 662083 </t>
  </si>
  <si>
    <t>01290 700069</t>
  </si>
  <si>
    <t>07749 358293</t>
  </si>
  <si>
    <t>07748 761594</t>
  </si>
  <si>
    <t>07884 257261</t>
  </si>
  <si>
    <t xml:space="preserve">07887 630600 </t>
  </si>
  <si>
    <t>07854 762705</t>
  </si>
  <si>
    <t>07528 819830</t>
  </si>
  <si>
    <t>Jane.organ@sac.co.uk</t>
  </si>
  <si>
    <t>07740 651450</t>
  </si>
  <si>
    <t>01292 525036</t>
  </si>
  <si>
    <t>07500 025182</t>
  </si>
  <si>
    <t>colin.prentice@tarffvalley.co.uk</t>
  </si>
  <si>
    <t>01557 820247</t>
  </si>
  <si>
    <t>07788 594945</t>
  </si>
  <si>
    <t>07415 817040</t>
  </si>
  <si>
    <t>seanreedecology@gmail.com</t>
  </si>
  <si>
    <t>07799 105138</t>
  </si>
  <si>
    <t>ereid@savills.com</t>
  </si>
  <si>
    <t>07580 809678</t>
  </si>
  <si>
    <t>07753 739072</t>
  </si>
  <si>
    <t>Cameron@crosscutforestry.com</t>
  </si>
  <si>
    <t>07872 074738</t>
  </si>
  <si>
    <t>07769 364620</t>
  </si>
  <si>
    <t>07975 952689</t>
  </si>
  <si>
    <t>01461 600540</t>
  </si>
  <si>
    <t>07497 463517</t>
  </si>
  <si>
    <t xml:space="preserve">07900 225432 </t>
  </si>
  <si>
    <t>07388 807492</t>
  </si>
  <si>
    <t>01343 548787</t>
  </si>
  <si>
    <t>07788 568691</t>
  </si>
  <si>
    <t>01786 850685</t>
  </si>
  <si>
    <t>07825 705671</t>
  </si>
  <si>
    <t>Janette.sutherland@sac.co.uk</t>
  </si>
  <si>
    <t>07863 135268</t>
  </si>
  <si>
    <t>forestdirectltd@gmail.com</t>
  </si>
  <si>
    <t>07790 482798</t>
  </si>
  <si>
    <t xml:space="preserve">01738 474082 </t>
  </si>
  <si>
    <t xml:space="preserve">07887 851252 </t>
  </si>
  <si>
    <t>07773 519995</t>
  </si>
  <si>
    <t>Edinburgh</t>
  </si>
  <si>
    <t xml:space="preserve">Shetland </t>
  </si>
  <si>
    <t xml:space="preserve">Perth </t>
  </si>
  <si>
    <t>Highland</t>
  </si>
  <si>
    <t xml:space="preserve">Lewis &amp; Harris </t>
  </si>
  <si>
    <t>yes</t>
  </si>
  <si>
    <t>07795 453840</t>
  </si>
  <si>
    <t>Carbon audit action plan</t>
  </si>
  <si>
    <t>Hazel</t>
  </si>
  <si>
    <t>Laughton</t>
  </si>
  <si>
    <t>(+)66274663616</t>
  </si>
  <si>
    <t>077955 48024</t>
  </si>
  <si>
    <t>Hazel.Laughton@sac.co.uk</t>
  </si>
  <si>
    <t>01555 662562</t>
  </si>
  <si>
    <t>07979 546098</t>
  </si>
  <si>
    <t>07827 271352</t>
  </si>
  <si>
    <t>Douglas</t>
  </si>
  <si>
    <t>Crofthill Consulting Ltd</t>
  </si>
  <si>
    <t>Bothwell</t>
  </si>
  <si>
    <t xml:space="preserve">Iona </t>
  </si>
  <si>
    <t>Cameron Consulting</t>
  </si>
  <si>
    <t>Mhairi</t>
  </si>
  <si>
    <t>Dalgliesh</t>
  </si>
  <si>
    <t>Johnston</t>
  </si>
  <si>
    <t>Davina</t>
  </si>
  <si>
    <t>Mary-Jane</t>
  </si>
  <si>
    <t>Lawrie</t>
  </si>
  <si>
    <t xml:space="preserve">Lynsey </t>
  </si>
  <si>
    <t>MacLeary</t>
  </si>
  <si>
    <t>cbec eco-engineering UK Ltd</t>
  </si>
  <si>
    <t xml:space="preserve">Hamish </t>
  </si>
  <si>
    <t>Moir</t>
  </si>
  <si>
    <t xml:space="preserve">Zach </t>
  </si>
  <si>
    <t>Reilly</t>
  </si>
  <si>
    <t>Daniel</t>
  </si>
  <si>
    <t>Stout</t>
  </si>
  <si>
    <t>crofthill@outlook.com</t>
  </si>
  <si>
    <t>07803 222376</t>
  </si>
  <si>
    <t>Craig.bothwell@sac.co.uk</t>
  </si>
  <si>
    <t>0131 6037521</t>
  </si>
  <si>
    <t>Charles.bruce@sac.co.uk</t>
  </si>
  <si>
    <t>01467 625385</t>
  </si>
  <si>
    <t>07827 985024</t>
  </si>
  <si>
    <t>Info@cameronconsulting.org</t>
  </si>
  <si>
    <t>07920 756780</t>
  </si>
  <si>
    <t>mhairi.dalgliesh@sac.co.uk</t>
  </si>
  <si>
    <t>07765 707671</t>
  </si>
  <si>
    <t>Calum.Johnston@sac.co.uk</t>
  </si>
  <si>
    <t>07917 263256</t>
  </si>
  <si>
    <t>Davina.johnston@sac.co.uk</t>
  </si>
  <si>
    <t>Mary-Jane.Lawrie@sac.co.uk</t>
  </si>
  <si>
    <t xml:space="preserve">07785 305691 </t>
  </si>
  <si>
    <t>l.macleary@cbecoeng.co.uk</t>
  </si>
  <si>
    <t>01463 718831</t>
  </si>
  <si>
    <t>H.Moir@cbecoeng.co.uk</t>
  </si>
  <si>
    <t>07969 321508</t>
  </si>
  <si>
    <t>Zach.Reilly@sac.co.uk</t>
  </si>
  <si>
    <t>07765 706356</t>
  </si>
  <si>
    <t>daniel.stout@sac.co.uk</t>
  </si>
  <si>
    <t xml:space="preserve">01786 649397 </t>
  </si>
  <si>
    <t xml:space="preserve">07917 650361 </t>
  </si>
  <si>
    <t>Lanarkshire</t>
  </si>
  <si>
    <t>Orkney</t>
  </si>
  <si>
    <t>Alfie</t>
  </si>
  <si>
    <t>Allingham</t>
  </si>
  <si>
    <t>Cheetham</t>
  </si>
  <si>
    <t xml:space="preserve">Laura </t>
  </si>
  <si>
    <t>Henderson</t>
  </si>
  <si>
    <t>Love</t>
  </si>
  <si>
    <t>Ricky</t>
  </si>
  <si>
    <t>Marwick</t>
  </si>
  <si>
    <t xml:space="preserve">Simon </t>
  </si>
  <si>
    <t>Stuart</t>
  </si>
  <si>
    <t>Kirsten</t>
  </si>
  <si>
    <t>Williams</t>
  </si>
  <si>
    <t>Forest Direct</t>
  </si>
  <si>
    <t>David Brewster Consultants Limited</t>
  </si>
  <si>
    <t xml:space="preserve">Ceres Agri Services </t>
  </si>
  <si>
    <t>Alfie.forestdirect@gmail.com</t>
  </si>
  <si>
    <t>07379 785544</t>
  </si>
  <si>
    <t>01307 461918</t>
  </si>
  <si>
    <t>ceresagriservices@gmail.com</t>
  </si>
  <si>
    <t>01346 541250</t>
  </si>
  <si>
    <t>07958 516894</t>
  </si>
  <si>
    <t>01835 823322</t>
  </si>
  <si>
    <t>Laura.henderson@sac.co.uk</t>
  </si>
  <si>
    <t>07423 787803</t>
  </si>
  <si>
    <t>Jenny.love@sac.co.uk</t>
  </si>
  <si>
    <t>07801 353037</t>
  </si>
  <si>
    <t>Iain.MacMillan@sac.co.uk</t>
  </si>
  <si>
    <t>Ricky.marwick@sac.co.uk</t>
  </si>
  <si>
    <t>07979 245885</t>
  </si>
  <si>
    <t>Jennifer.Struthers@sac.co.uk</t>
  </si>
  <si>
    <t>07598 365817</t>
  </si>
  <si>
    <t>07967 111 805</t>
  </si>
  <si>
    <t>Kirsten.Williams@sac.co.uk</t>
  </si>
  <si>
    <t>07798 617293</t>
  </si>
  <si>
    <t>Angus/Highlands</t>
  </si>
  <si>
    <t xml:space="preserve">David </t>
  </si>
  <si>
    <t>Brown</t>
  </si>
  <si>
    <t>Christopher</t>
  </si>
  <si>
    <t>Hadley</t>
  </si>
  <si>
    <t>Savills (UK) Ltd</t>
  </si>
  <si>
    <t>Duncan</t>
  </si>
  <si>
    <t>MacIntyre</t>
  </si>
  <si>
    <t>Phillips</t>
  </si>
  <si>
    <t>Cromasaig 9 (self employed)</t>
  </si>
  <si>
    <t>david.brown@sac.co.uk</t>
  </si>
  <si>
    <t>cchadley@savills.com</t>
  </si>
  <si>
    <t>Duncan.macintyre@sac.co.uk</t>
  </si>
  <si>
    <t>info@cromasaig9.co.uk</t>
  </si>
  <si>
    <t>07900 756097</t>
  </si>
  <si>
    <t>07469 889072</t>
  </si>
  <si>
    <t>St. Boswells</t>
  </si>
  <si>
    <t>Western Isles</t>
  </si>
  <si>
    <t>07843 975676</t>
  </si>
  <si>
    <t>07768 708223</t>
  </si>
  <si>
    <t>01343 821338</t>
  </si>
  <si>
    <t xml:space="preserve">Margi </t>
  </si>
  <si>
    <t xml:space="preserve">Saffery Champness LLP </t>
  </si>
  <si>
    <t>Dunbar-Nasmith</t>
  </si>
  <si>
    <t>Strutt and Parker</t>
  </si>
  <si>
    <t>Eilidh</t>
  </si>
  <si>
    <t xml:space="preserve">Owen Farm Services </t>
  </si>
  <si>
    <t xml:space="preserve">Andrew </t>
  </si>
  <si>
    <t>Macqueen</t>
  </si>
  <si>
    <t>Andrew Macqueen Silviculture (self employed)</t>
  </si>
  <si>
    <t>Emily</t>
  </si>
  <si>
    <t>McBride</t>
  </si>
  <si>
    <t>C &amp; D Rural</t>
  </si>
  <si>
    <t>James</t>
  </si>
  <si>
    <t>Orr</t>
  </si>
  <si>
    <t>Margi.campbell@saffery.com</t>
  </si>
  <si>
    <t>Hamish.dunbar-nasmith@struttandparker.com</t>
  </si>
  <si>
    <t>eilidhk@owenfarmservices.co.uk</t>
  </si>
  <si>
    <t>amsilviculture@gmail.com</t>
  </si>
  <si>
    <t>emily@cdrural.co.uk</t>
  </si>
  <si>
    <t>James.orr@sac.co.uk</t>
  </si>
  <si>
    <t xml:space="preserve">0131 603 7533 </t>
  </si>
  <si>
    <t>0131 603 7527</t>
  </si>
  <si>
    <t>01463 246336</t>
  </si>
  <si>
    <t>07720 887229</t>
  </si>
  <si>
    <t>07443 168 011</t>
  </si>
  <si>
    <t>07786 313219</t>
  </si>
  <si>
    <t>07572 272399</t>
  </si>
  <si>
    <t>0131 603 7523</t>
  </si>
  <si>
    <t>07766 485374</t>
  </si>
  <si>
    <t>07833 528440</t>
  </si>
  <si>
    <t>01228 792299</t>
  </si>
  <si>
    <t>07786 389680</t>
  </si>
  <si>
    <t>07713 333166</t>
  </si>
  <si>
    <t>07843 155355</t>
  </si>
  <si>
    <t xml:space="preserve">01383 730538 </t>
  </si>
  <si>
    <t>Dumfries &amp; Galloway</t>
  </si>
  <si>
    <t xml:space="preserve"> Nutrient management</t>
  </si>
  <si>
    <t>Crofter’s plan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3" x14ac:knownFonts="1">
    <font>
      <sz val="11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10"/>
      <color theme="0"/>
      <name val="Calibri"/>
      <family val="2"/>
      <scheme val="minor"/>
    </font>
    <font>
      <b/>
      <sz val="10"/>
      <name val="Calibri"/>
      <family val="2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9"/>
      <color indexed="81"/>
      <name val="Tahoma"/>
      <charset val="1"/>
    </font>
    <font>
      <u/>
      <sz val="10"/>
      <color theme="10"/>
      <name val="Calibri"/>
      <family val="2"/>
      <scheme val="minor"/>
    </font>
    <font>
      <sz val="10"/>
      <color rgb="FF000000"/>
      <name val="Calibri"/>
      <family val="2"/>
      <scheme val="minor"/>
    </font>
    <font>
      <sz val="10"/>
      <name val="Calibri"/>
      <family val="2"/>
      <scheme val="minor"/>
    </font>
    <font>
      <sz val="10"/>
      <color rgb="FF363636"/>
      <name val="Calibri"/>
      <family val="2"/>
      <scheme val="minor"/>
    </font>
    <font>
      <sz val="10"/>
      <color rgb="FF333333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rgb="FF92D050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0"/>
        <bgColor indexed="64"/>
      </patternFill>
    </fill>
  </fills>
  <borders count="2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3">
    <xf numFmtId="0" fontId="0" fillId="0" borderId="0"/>
    <xf numFmtId="0" fontId="1" fillId="0" borderId="1" applyFont="0" applyFill="0" applyBorder="0" applyAlignment="0"/>
    <xf numFmtId="0" fontId="2" fillId="0" borderId="0" applyNumberFormat="0" applyFill="0" applyBorder="0" applyAlignment="0" applyProtection="0"/>
  </cellStyleXfs>
  <cellXfs count="19">
    <xf numFmtId="0" fontId="0" fillId="0" borderId="0" xfId="0"/>
    <xf numFmtId="0" fontId="3" fillId="2" borderId="1" xfId="0" applyFont="1" applyFill="1" applyBorder="1" applyAlignment="1">
      <alignment vertical="top" wrapText="1"/>
    </xf>
    <xf numFmtId="49" fontId="3" fillId="2" borderId="1" xfId="0" applyNumberFormat="1" applyFont="1" applyFill="1" applyBorder="1" applyAlignment="1">
      <alignment vertical="top" wrapText="1"/>
    </xf>
    <xf numFmtId="0" fontId="1" fillId="0" borderId="1" xfId="1" applyFont="1" applyBorder="1"/>
    <xf numFmtId="0" fontId="1" fillId="0" borderId="1" xfId="0" applyFont="1" applyBorder="1"/>
    <xf numFmtId="0" fontId="4" fillId="0" borderId="0" xfId="0" applyFont="1" applyFill="1" applyBorder="1" applyAlignment="1">
      <alignment vertical="top" textRotation="90" wrapText="1"/>
    </xf>
    <xf numFmtId="0" fontId="4" fillId="3" borderId="1" xfId="0" applyFont="1" applyFill="1" applyBorder="1" applyAlignment="1">
      <alignment horizontal="left" vertical="top" wrapText="1"/>
    </xf>
    <xf numFmtId="0" fontId="1" fillId="0" borderId="1" xfId="0" applyFont="1" applyBorder="1" applyAlignment="1">
      <alignment horizontal="left" vertical="top"/>
    </xf>
    <xf numFmtId="0" fontId="8" fillId="0" borderId="1" xfId="2" applyFont="1" applyBorder="1" applyAlignment="1">
      <alignment horizontal="left" vertical="top"/>
    </xf>
    <xf numFmtId="49" fontId="1" fillId="0" borderId="1" xfId="0" applyNumberFormat="1" applyFont="1" applyBorder="1" applyAlignment="1">
      <alignment horizontal="left" vertical="top"/>
    </xf>
    <xf numFmtId="0" fontId="1" fillId="0" borderId="0" xfId="0" applyFont="1"/>
    <xf numFmtId="0" fontId="8" fillId="0" borderId="1" xfId="2" applyFont="1" applyFill="1" applyBorder="1" applyAlignment="1">
      <alignment horizontal="left" vertical="top"/>
    </xf>
    <xf numFmtId="49" fontId="9" fillId="0" borderId="1" xfId="0" applyNumberFormat="1" applyFont="1" applyBorder="1" applyAlignment="1">
      <alignment horizontal="left" vertical="top"/>
    </xf>
    <xf numFmtId="0" fontId="9" fillId="0" borderId="1" xfId="0" applyFont="1" applyBorder="1" applyAlignment="1">
      <alignment horizontal="left" vertical="top"/>
    </xf>
    <xf numFmtId="0" fontId="10" fillId="0" borderId="1" xfId="0" applyFont="1" applyBorder="1" applyAlignment="1">
      <alignment horizontal="left" vertical="top"/>
    </xf>
    <xf numFmtId="49" fontId="10" fillId="0" borderId="1" xfId="0" applyNumberFormat="1" applyFont="1" applyBorder="1" applyAlignment="1">
      <alignment horizontal="left" vertical="top"/>
    </xf>
    <xf numFmtId="49" fontId="1" fillId="4" borderId="1" xfId="0" applyNumberFormat="1" applyFont="1" applyFill="1" applyBorder="1" applyAlignment="1">
      <alignment horizontal="left" vertical="top"/>
    </xf>
    <xf numFmtId="49" fontId="11" fillId="0" borderId="1" xfId="0" applyNumberFormat="1" applyFont="1" applyBorder="1" applyAlignment="1">
      <alignment horizontal="left" vertical="top"/>
    </xf>
    <xf numFmtId="49" fontId="12" fillId="0" borderId="1" xfId="0" applyNumberFormat="1" applyFont="1" applyBorder="1" applyAlignment="1">
      <alignment horizontal="left" vertical="top"/>
    </xf>
  </cellXfs>
  <cellStyles count="3">
    <cellStyle name="Hyperlink" xfId="2" builtinId="8"/>
    <cellStyle name="Normal" xfId="0" builtinId="0"/>
    <cellStyle name="Style 1" xfId="1" xr:uid="{04692492-ED1C-44C3-B154-CEECC11C49B6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microsoft.com/office/2017/10/relationships/person" Target="persons/perso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persons/person.xml><?xml version="1.0" encoding="utf-8"?>
<personList xmlns="http://schemas.microsoft.com/office/spreadsheetml/2018/threadedcomments" xmlns:x="http://schemas.openxmlformats.org/spreadsheetml/2006/main">
  <person displayName="Brown, Nicola" id="{A50F0695-70F1-4E46-BDA2-A01905DD65AC}" userId="S::Nicola.Brown@ricardo.com::afaf9b6b-65d1-494d-9e0a-b005c0c19df9" providerId="AD"/>
  <person displayName="Jenkins, Becky" id="{055B7E08-81B9-4DA7-92EA-DA4FB4E72F10}" userId="S::Becky.Jenkins@ricardo.com::73e0dc0f-8ccd-4215-afe2-b48ce6f9afca" providerId="AD"/>
</personList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readedComments/threadedComment1.xml><?xml version="1.0" encoding="utf-8"?>
<ThreadedComments xmlns="http://schemas.microsoft.com/office/spreadsheetml/2018/threadedcomments" xmlns:x="http://schemas.openxmlformats.org/spreadsheetml/2006/main">
  <threadedComment ref="Q33" dT="2023-02-02T11:43:53.23" personId="{A50F0695-70F1-4E46-BDA2-A01905DD65AC}" id="{B4BAA31F-A8DD-405A-BD70-2A786202F2D1}">
    <text>Limited - carried out a small amount of work  on this topic</text>
  </threadedComment>
  <threadedComment ref="K102" dT="2022-05-11T10:32:14.55" personId="{A50F0695-70F1-4E46-BDA2-A01905DD65AC}" id="{9AFABCB3-2732-456B-A36B-14EFAB790A12}">
    <text>Grassland only</text>
  </threadedComment>
  <threadedComment ref="H162" dT="2019-12-11T10:48:12.75" personId="{055B7E08-81B9-4DA7-92EA-DA4FB4E72F10}" id="{17B07809-67E6-48FC-B456-2B2C04A3E05C}">
    <text>Animal Welfare context</text>
  </threadedComment>
</ThreadedComments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microsoft.com/office/2017/10/relationships/threadedComment" Target="../threadedComments/threadedComment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62398E7-0469-4F84-ABBC-0478BA04F4FF}">
  <dimension ref="A1:V162"/>
  <sheetViews>
    <sheetView tabSelected="1" workbookViewId="0">
      <pane ySplit="1" topLeftCell="A2" activePane="bottomLeft" state="frozen"/>
      <selection pane="bottomLeft"/>
    </sheetView>
  </sheetViews>
  <sheetFormatPr defaultRowHeight="13" x14ac:dyDescent="0.3"/>
  <cols>
    <col min="1" max="1" width="9.81640625" style="10" bestFit="1" customWidth="1"/>
    <col min="2" max="2" width="13.453125" style="10" bestFit="1" customWidth="1"/>
    <col min="3" max="3" width="40.08984375" style="10" bestFit="1" customWidth="1"/>
    <col min="4" max="4" width="37.08984375" style="10" bestFit="1" customWidth="1"/>
    <col min="5" max="5" width="14.08984375" style="10" bestFit="1" customWidth="1"/>
    <col min="6" max="6" width="11.7265625" style="10" bestFit="1" customWidth="1"/>
    <col min="7" max="7" width="17" style="10" bestFit="1" customWidth="1"/>
    <col min="8" max="22" width="12.453125" style="10" customWidth="1"/>
    <col min="23" max="16384" width="8.7265625" style="10"/>
  </cols>
  <sheetData>
    <row r="1" spans="1:22" s="5" customFormat="1" ht="83.25" customHeight="1" x14ac:dyDescent="0.35">
      <c r="A1" s="1" t="s">
        <v>0</v>
      </c>
      <c r="B1" s="1" t="s">
        <v>1</v>
      </c>
      <c r="C1" s="1" t="s">
        <v>6</v>
      </c>
      <c r="D1" s="1" t="s">
        <v>4</v>
      </c>
      <c r="E1" s="2" t="s">
        <v>2</v>
      </c>
      <c r="F1" s="2" t="s">
        <v>3</v>
      </c>
      <c r="G1" s="1" t="s">
        <v>7</v>
      </c>
      <c r="H1" s="6" t="s">
        <v>447</v>
      </c>
      <c r="I1" s="6" t="s">
        <v>448</v>
      </c>
      <c r="J1" s="6" t="s">
        <v>449</v>
      </c>
      <c r="K1" s="6" t="s">
        <v>450</v>
      </c>
      <c r="L1" s="6" t="s">
        <v>788</v>
      </c>
      <c r="M1" s="6" t="s">
        <v>453</v>
      </c>
      <c r="N1" s="6" t="s">
        <v>454</v>
      </c>
      <c r="O1" s="6" t="s">
        <v>451</v>
      </c>
      <c r="P1" s="6" t="s">
        <v>455</v>
      </c>
      <c r="Q1" s="6" t="s">
        <v>456</v>
      </c>
      <c r="R1" s="6" t="s">
        <v>452</v>
      </c>
      <c r="S1" s="6" t="s">
        <v>457</v>
      </c>
      <c r="T1" s="6" t="s">
        <v>384</v>
      </c>
      <c r="U1" s="6" t="s">
        <v>641</v>
      </c>
      <c r="V1" s="6" t="s">
        <v>789</v>
      </c>
    </row>
    <row r="2" spans="1:22" x14ac:dyDescent="0.3">
      <c r="A2" s="7" t="s">
        <v>61</v>
      </c>
      <c r="B2" s="7" t="s">
        <v>62</v>
      </c>
      <c r="C2" s="7"/>
      <c r="D2" s="8" t="s">
        <v>535</v>
      </c>
      <c r="E2" s="9"/>
      <c r="F2" s="9" t="s">
        <v>536</v>
      </c>
      <c r="G2" s="7" t="s">
        <v>634</v>
      </c>
      <c r="H2" s="7"/>
      <c r="I2" s="7"/>
      <c r="J2" s="7"/>
      <c r="K2" s="7"/>
      <c r="L2" s="7"/>
      <c r="M2" s="7"/>
      <c r="N2" s="7" t="s">
        <v>5</v>
      </c>
      <c r="O2" s="7"/>
      <c r="P2" s="7"/>
      <c r="Q2" s="7"/>
      <c r="R2" s="7"/>
      <c r="S2" s="7"/>
      <c r="T2" s="7"/>
      <c r="U2" s="7"/>
      <c r="V2" s="7"/>
    </row>
    <row r="3" spans="1:22" x14ac:dyDescent="0.3">
      <c r="A3" s="7" t="s">
        <v>697</v>
      </c>
      <c r="B3" s="7" t="s">
        <v>698</v>
      </c>
      <c r="C3" s="7" t="s">
        <v>709</v>
      </c>
      <c r="D3" s="8" t="s">
        <v>712</v>
      </c>
      <c r="E3" s="9"/>
      <c r="F3" s="9" t="s">
        <v>713</v>
      </c>
      <c r="G3" s="7" t="s">
        <v>418</v>
      </c>
      <c r="H3" s="7"/>
      <c r="I3" s="7"/>
      <c r="J3" s="7"/>
      <c r="K3" s="7"/>
      <c r="L3" s="7"/>
      <c r="M3" s="7" t="s">
        <v>5</v>
      </c>
      <c r="N3" s="7" t="s">
        <v>5</v>
      </c>
      <c r="O3" s="7"/>
      <c r="P3" s="7"/>
      <c r="Q3" s="7"/>
      <c r="R3" s="7"/>
      <c r="S3" s="7"/>
      <c r="T3" s="7"/>
      <c r="U3" s="7"/>
      <c r="V3" s="7"/>
    </row>
    <row r="4" spans="1:22" x14ac:dyDescent="0.3">
      <c r="A4" s="7" t="s">
        <v>199</v>
      </c>
      <c r="B4" s="7" t="s">
        <v>200</v>
      </c>
      <c r="C4" s="7" t="s">
        <v>48</v>
      </c>
      <c r="D4" s="8" t="s">
        <v>537</v>
      </c>
      <c r="E4" s="9"/>
      <c r="F4" s="9" t="s">
        <v>397</v>
      </c>
      <c r="G4" s="7" t="s">
        <v>230</v>
      </c>
      <c r="H4" s="7" t="s">
        <v>5</v>
      </c>
      <c r="I4" s="7"/>
      <c r="J4" s="7"/>
      <c r="K4" s="7"/>
      <c r="L4" s="7"/>
      <c r="M4" s="7"/>
      <c r="N4" s="7"/>
      <c r="O4" s="7"/>
      <c r="P4" s="7"/>
      <c r="Q4" s="7"/>
      <c r="R4" s="7"/>
      <c r="S4" s="7" t="s">
        <v>639</v>
      </c>
      <c r="T4" s="7" t="s">
        <v>639</v>
      </c>
      <c r="U4" s="7"/>
      <c r="V4" s="7"/>
    </row>
    <row r="5" spans="1:22" x14ac:dyDescent="0.3">
      <c r="A5" s="7" t="s">
        <v>215</v>
      </c>
      <c r="B5" s="7" t="s">
        <v>216</v>
      </c>
      <c r="C5" s="7" t="s">
        <v>48</v>
      </c>
      <c r="D5" s="11" t="s">
        <v>217</v>
      </c>
      <c r="E5" s="9"/>
      <c r="F5" s="9" t="s">
        <v>538</v>
      </c>
      <c r="G5" s="7" t="s">
        <v>198</v>
      </c>
      <c r="H5" s="7" t="s">
        <v>5</v>
      </c>
      <c r="I5" s="7" t="s">
        <v>5</v>
      </c>
      <c r="J5" s="7" t="s">
        <v>5</v>
      </c>
      <c r="K5" s="7" t="s">
        <v>5</v>
      </c>
      <c r="L5" s="7" t="s">
        <v>5</v>
      </c>
      <c r="M5" s="7"/>
      <c r="N5" s="7"/>
      <c r="O5" s="7" t="s">
        <v>5</v>
      </c>
      <c r="P5" s="7"/>
      <c r="Q5" s="7"/>
      <c r="R5" s="7" t="s">
        <v>5</v>
      </c>
      <c r="S5" s="7" t="s">
        <v>5</v>
      </c>
      <c r="T5" s="7"/>
      <c r="U5" s="7"/>
      <c r="V5" s="7"/>
    </row>
    <row r="6" spans="1:22" x14ac:dyDescent="0.3">
      <c r="A6" s="7" t="s">
        <v>348</v>
      </c>
      <c r="B6" s="7" t="s">
        <v>216</v>
      </c>
      <c r="C6" s="7" t="s">
        <v>349</v>
      </c>
      <c r="D6" s="8" t="s">
        <v>350</v>
      </c>
      <c r="E6" s="9" t="s">
        <v>351</v>
      </c>
      <c r="F6" s="9" t="s">
        <v>352</v>
      </c>
      <c r="G6" s="7" t="s">
        <v>353</v>
      </c>
      <c r="H6" s="7"/>
      <c r="I6" s="7"/>
      <c r="J6" s="7"/>
      <c r="K6" s="7"/>
      <c r="L6" s="7"/>
      <c r="M6" s="7"/>
      <c r="N6" s="7" t="s">
        <v>5</v>
      </c>
      <c r="O6" s="7"/>
      <c r="P6" s="7"/>
      <c r="Q6" s="7"/>
      <c r="R6" s="7"/>
      <c r="S6" s="7"/>
      <c r="T6" s="7"/>
      <c r="U6" s="7"/>
      <c r="V6" s="7"/>
    </row>
    <row r="7" spans="1:22" x14ac:dyDescent="0.3">
      <c r="A7" s="7" t="s">
        <v>112</v>
      </c>
      <c r="B7" s="7" t="s">
        <v>113</v>
      </c>
      <c r="C7" s="7" t="s">
        <v>114</v>
      </c>
      <c r="D7" s="8" t="s">
        <v>115</v>
      </c>
      <c r="E7" s="9" t="s">
        <v>176</v>
      </c>
      <c r="F7" s="9" t="s">
        <v>322</v>
      </c>
      <c r="G7" s="7" t="s">
        <v>126</v>
      </c>
      <c r="H7" s="7" t="s">
        <v>5</v>
      </c>
      <c r="I7" s="7" t="s">
        <v>5</v>
      </c>
      <c r="J7" s="7" t="s">
        <v>5</v>
      </c>
      <c r="K7" s="7" t="s">
        <v>5</v>
      </c>
      <c r="L7" s="7" t="s">
        <v>5</v>
      </c>
      <c r="M7" s="7" t="s">
        <v>5</v>
      </c>
      <c r="N7" s="7"/>
      <c r="O7" s="7"/>
      <c r="P7" s="7" t="s">
        <v>5</v>
      </c>
      <c r="Q7" s="7"/>
      <c r="R7" s="7"/>
      <c r="S7" s="7" t="s">
        <v>5</v>
      </c>
      <c r="T7" s="7" t="s">
        <v>639</v>
      </c>
      <c r="U7" s="7"/>
      <c r="V7" s="7"/>
    </row>
    <row r="8" spans="1:22" x14ac:dyDescent="0.3">
      <c r="A8" s="7" t="s">
        <v>412</v>
      </c>
      <c r="B8" s="7" t="s">
        <v>496</v>
      </c>
      <c r="C8" s="7" t="s">
        <v>527</v>
      </c>
      <c r="D8" s="8" t="s">
        <v>539</v>
      </c>
      <c r="E8" s="9"/>
      <c r="F8" s="9" t="s">
        <v>540</v>
      </c>
      <c r="G8" s="7" t="s">
        <v>418</v>
      </c>
      <c r="H8" s="7" t="s">
        <v>5</v>
      </c>
      <c r="I8" s="7"/>
      <c r="J8" s="7"/>
      <c r="K8" s="7"/>
      <c r="L8" s="7"/>
      <c r="M8" s="7"/>
      <c r="N8" s="7"/>
      <c r="O8" s="7"/>
      <c r="P8" s="7"/>
      <c r="Q8" s="7"/>
      <c r="R8" s="7"/>
      <c r="S8" s="7" t="s">
        <v>5</v>
      </c>
      <c r="T8" s="7" t="s">
        <v>5</v>
      </c>
      <c r="U8" s="7"/>
      <c r="V8" s="7"/>
    </row>
    <row r="9" spans="1:22" x14ac:dyDescent="0.3">
      <c r="A9" s="7" t="s">
        <v>650</v>
      </c>
      <c r="B9" s="7" t="s">
        <v>496</v>
      </c>
      <c r="C9" s="7" t="s">
        <v>651</v>
      </c>
      <c r="D9" s="8" t="s">
        <v>670</v>
      </c>
      <c r="E9" s="9"/>
      <c r="F9" s="9" t="s">
        <v>671</v>
      </c>
      <c r="G9" s="7" t="s">
        <v>695</v>
      </c>
      <c r="H9" s="7" t="s">
        <v>5</v>
      </c>
      <c r="I9" s="7" t="s">
        <v>5</v>
      </c>
      <c r="J9" s="7" t="s">
        <v>5</v>
      </c>
      <c r="K9" s="7"/>
      <c r="L9" s="7"/>
      <c r="M9" s="7"/>
      <c r="N9" s="7"/>
      <c r="O9" s="7"/>
      <c r="P9" s="7"/>
      <c r="Q9" s="7"/>
      <c r="R9" s="7"/>
      <c r="S9" s="7" t="s">
        <v>5</v>
      </c>
      <c r="T9" s="7" t="s">
        <v>5</v>
      </c>
      <c r="U9" s="7" t="s">
        <v>5</v>
      </c>
      <c r="V9" s="7"/>
    </row>
    <row r="10" spans="1:22" x14ac:dyDescent="0.3">
      <c r="A10" s="7" t="s">
        <v>360</v>
      </c>
      <c r="B10" s="7" t="s">
        <v>361</v>
      </c>
      <c r="C10" s="7" t="s">
        <v>390</v>
      </c>
      <c r="D10" s="8" t="s">
        <v>362</v>
      </c>
      <c r="E10" s="9"/>
      <c r="F10" s="12" t="s">
        <v>363</v>
      </c>
      <c r="G10" s="7" t="s">
        <v>391</v>
      </c>
      <c r="H10" s="7" t="s">
        <v>5</v>
      </c>
      <c r="I10" s="7" t="s">
        <v>5</v>
      </c>
      <c r="J10" s="7" t="s">
        <v>5</v>
      </c>
      <c r="K10" s="7" t="s">
        <v>5</v>
      </c>
      <c r="L10" s="7" t="s">
        <v>5</v>
      </c>
      <c r="M10" s="7"/>
      <c r="N10" s="7"/>
      <c r="O10" s="7"/>
      <c r="P10" s="7"/>
      <c r="Q10" s="7"/>
      <c r="R10" s="7"/>
      <c r="S10" s="7" t="s">
        <v>5</v>
      </c>
      <c r="T10" s="7" t="s">
        <v>5</v>
      </c>
      <c r="U10" s="7" t="s">
        <v>5</v>
      </c>
      <c r="V10" s="7"/>
    </row>
    <row r="11" spans="1:22" x14ac:dyDescent="0.3">
      <c r="A11" s="7" t="s">
        <v>63</v>
      </c>
      <c r="B11" s="7" t="s">
        <v>64</v>
      </c>
      <c r="C11" s="7" t="s">
        <v>48</v>
      </c>
      <c r="D11" s="8" t="s">
        <v>65</v>
      </c>
      <c r="E11" s="9" t="s">
        <v>49</v>
      </c>
      <c r="F11" s="9" t="s">
        <v>66</v>
      </c>
      <c r="G11" s="7" t="s">
        <v>67</v>
      </c>
      <c r="H11" s="7"/>
      <c r="I11" s="7" t="s">
        <v>5</v>
      </c>
      <c r="J11" s="7" t="s">
        <v>5</v>
      </c>
      <c r="K11" s="7"/>
      <c r="L11" s="7"/>
      <c r="M11" s="7" t="s">
        <v>5</v>
      </c>
      <c r="N11" s="7" t="s">
        <v>5</v>
      </c>
      <c r="O11" s="7"/>
      <c r="P11" s="7"/>
      <c r="Q11" s="7"/>
      <c r="R11" s="7"/>
      <c r="S11" s="7"/>
      <c r="T11" s="7"/>
      <c r="U11" s="7"/>
      <c r="V11" s="7"/>
    </row>
    <row r="12" spans="1:22" x14ac:dyDescent="0.3">
      <c r="A12" s="7" t="s">
        <v>368</v>
      </c>
      <c r="B12" s="7" t="s">
        <v>369</v>
      </c>
      <c r="C12" s="7" t="s">
        <v>94</v>
      </c>
      <c r="D12" s="8" t="s">
        <v>370</v>
      </c>
      <c r="E12" s="9" t="s">
        <v>371</v>
      </c>
      <c r="F12" s="9"/>
      <c r="G12" s="7" t="s">
        <v>196</v>
      </c>
      <c r="H12" s="7" t="s">
        <v>5</v>
      </c>
      <c r="I12" s="7" t="s">
        <v>5</v>
      </c>
      <c r="J12" s="7" t="s">
        <v>5</v>
      </c>
      <c r="K12" s="7" t="s">
        <v>5</v>
      </c>
      <c r="L12" s="7" t="s">
        <v>5</v>
      </c>
      <c r="M12" s="7"/>
      <c r="N12" s="7"/>
      <c r="O12" s="7"/>
      <c r="P12" s="7"/>
      <c r="Q12" s="7"/>
      <c r="R12" s="7" t="s">
        <v>5</v>
      </c>
      <c r="S12" s="7" t="s">
        <v>5</v>
      </c>
      <c r="T12" s="7" t="s">
        <v>639</v>
      </c>
      <c r="U12" s="7" t="s">
        <v>5</v>
      </c>
      <c r="V12" s="7"/>
    </row>
    <row r="13" spans="1:22" x14ac:dyDescent="0.3">
      <c r="A13" s="7" t="s">
        <v>256</v>
      </c>
      <c r="B13" s="7" t="s">
        <v>257</v>
      </c>
      <c r="C13" s="7" t="s">
        <v>69</v>
      </c>
      <c r="D13" s="8" t="s">
        <v>258</v>
      </c>
      <c r="E13" s="4"/>
      <c r="F13" s="9" t="s">
        <v>259</v>
      </c>
      <c r="G13" s="7" t="s">
        <v>57</v>
      </c>
      <c r="H13" s="7" t="s">
        <v>5</v>
      </c>
      <c r="I13" s="7" t="s">
        <v>5</v>
      </c>
      <c r="J13" s="7" t="s">
        <v>5</v>
      </c>
      <c r="K13" s="7" t="s">
        <v>5</v>
      </c>
      <c r="L13" s="7" t="s">
        <v>5</v>
      </c>
      <c r="M13" s="7"/>
      <c r="N13" s="7"/>
      <c r="O13" s="7"/>
      <c r="P13" s="7" t="s">
        <v>5</v>
      </c>
      <c r="Q13" s="7"/>
      <c r="R13" s="7" t="s">
        <v>5</v>
      </c>
      <c r="S13" s="7" t="s">
        <v>5</v>
      </c>
      <c r="T13" s="7"/>
      <c r="U13" s="7"/>
      <c r="V13" s="7"/>
    </row>
    <row r="14" spans="1:22" x14ac:dyDescent="0.3">
      <c r="A14" s="7" t="s">
        <v>443</v>
      </c>
      <c r="B14" s="7" t="s">
        <v>652</v>
      </c>
      <c r="C14" s="7" t="s">
        <v>94</v>
      </c>
      <c r="D14" s="8" t="s">
        <v>672</v>
      </c>
      <c r="E14" s="9" t="s">
        <v>673</v>
      </c>
      <c r="F14" s="9"/>
      <c r="G14" s="7" t="s">
        <v>188</v>
      </c>
      <c r="H14" s="7" t="s">
        <v>5</v>
      </c>
      <c r="I14" s="7"/>
      <c r="J14" s="7"/>
      <c r="K14" s="7" t="s">
        <v>5</v>
      </c>
      <c r="L14" s="7" t="s">
        <v>5</v>
      </c>
      <c r="M14" s="7"/>
      <c r="N14" s="7"/>
      <c r="O14" s="7"/>
      <c r="P14" s="7"/>
      <c r="Q14" s="7"/>
      <c r="R14" s="7" t="s">
        <v>5</v>
      </c>
      <c r="S14" s="7"/>
      <c r="T14" s="7"/>
      <c r="U14" s="7" t="s">
        <v>5</v>
      </c>
      <c r="V14" s="7"/>
    </row>
    <row r="15" spans="1:22" x14ac:dyDescent="0.3">
      <c r="A15" s="7" t="s">
        <v>239</v>
      </c>
      <c r="B15" s="7" t="s">
        <v>497</v>
      </c>
      <c r="C15" s="7" t="s">
        <v>48</v>
      </c>
      <c r="D15" s="8" t="s">
        <v>541</v>
      </c>
      <c r="E15" s="9" t="s">
        <v>772</v>
      </c>
      <c r="F15" s="9" t="s">
        <v>542</v>
      </c>
      <c r="G15" s="7" t="s">
        <v>634</v>
      </c>
      <c r="H15" s="7" t="s">
        <v>5</v>
      </c>
      <c r="I15" s="7" t="s">
        <v>5</v>
      </c>
      <c r="J15" s="7" t="s">
        <v>5</v>
      </c>
      <c r="K15" s="7" t="s">
        <v>5</v>
      </c>
      <c r="L15" s="7" t="s">
        <v>5</v>
      </c>
      <c r="M15" s="7" t="s">
        <v>5</v>
      </c>
      <c r="N15" s="7"/>
      <c r="O15" s="7" t="s">
        <v>5</v>
      </c>
      <c r="P15" s="7"/>
      <c r="Q15" s="7"/>
      <c r="R15" s="7"/>
      <c r="S15" s="7" t="s">
        <v>639</v>
      </c>
      <c r="T15" s="7" t="s">
        <v>639</v>
      </c>
      <c r="U15" s="7" t="s">
        <v>5</v>
      </c>
      <c r="V15" s="7" t="s">
        <v>5</v>
      </c>
    </row>
    <row r="16" spans="1:22" x14ac:dyDescent="0.3">
      <c r="A16" s="7" t="s">
        <v>373</v>
      </c>
      <c r="B16" s="7" t="s">
        <v>410</v>
      </c>
      <c r="C16" s="7" t="s">
        <v>48</v>
      </c>
      <c r="D16" s="8" t="s">
        <v>411</v>
      </c>
      <c r="E16" s="7" t="s">
        <v>773</v>
      </c>
      <c r="F16" s="9"/>
      <c r="G16" s="7" t="s">
        <v>188</v>
      </c>
      <c r="H16" s="7" t="s">
        <v>5</v>
      </c>
      <c r="I16" s="7" t="s">
        <v>5</v>
      </c>
      <c r="J16" s="7" t="s">
        <v>5</v>
      </c>
      <c r="K16" s="7"/>
      <c r="L16" s="7"/>
      <c r="M16" s="7" t="s">
        <v>5</v>
      </c>
      <c r="N16" s="7"/>
      <c r="O16" s="7" t="s">
        <v>5</v>
      </c>
      <c r="P16" s="7"/>
      <c r="Q16" s="7"/>
      <c r="R16" s="7"/>
      <c r="S16" s="7"/>
      <c r="T16" s="7"/>
      <c r="U16" s="7"/>
      <c r="V16" s="7"/>
    </row>
    <row r="17" spans="1:22" x14ac:dyDescent="0.3">
      <c r="A17" s="7" t="s">
        <v>421</v>
      </c>
      <c r="B17" s="7" t="s">
        <v>422</v>
      </c>
      <c r="C17" s="7" t="s">
        <v>365</v>
      </c>
      <c r="D17" s="8" t="s">
        <v>423</v>
      </c>
      <c r="E17" s="4"/>
      <c r="F17" s="7" t="s">
        <v>543</v>
      </c>
      <c r="G17" s="7" t="s">
        <v>96</v>
      </c>
      <c r="H17" s="7"/>
      <c r="I17" s="7"/>
      <c r="J17" s="7"/>
      <c r="K17" s="7"/>
      <c r="L17" s="7"/>
      <c r="M17" s="7"/>
      <c r="N17" s="7" t="s">
        <v>5</v>
      </c>
      <c r="O17" s="7"/>
      <c r="P17" s="7"/>
      <c r="Q17" s="7"/>
      <c r="R17" s="7"/>
      <c r="S17" s="7"/>
      <c r="T17" s="7"/>
      <c r="U17" s="7"/>
      <c r="V17" s="7"/>
    </row>
    <row r="18" spans="1:22" x14ac:dyDescent="0.3">
      <c r="A18" s="7" t="s">
        <v>77</v>
      </c>
      <c r="B18" s="7" t="s">
        <v>134</v>
      </c>
      <c r="C18" s="7" t="s">
        <v>710</v>
      </c>
      <c r="D18" s="8" t="s">
        <v>135</v>
      </c>
      <c r="E18" s="9" t="s">
        <v>714</v>
      </c>
      <c r="F18" s="9" t="s">
        <v>544</v>
      </c>
      <c r="G18" s="7" t="s">
        <v>731</v>
      </c>
      <c r="H18" s="7" t="s">
        <v>5</v>
      </c>
      <c r="I18" s="7" t="s">
        <v>5</v>
      </c>
      <c r="J18" s="7" t="s">
        <v>5</v>
      </c>
      <c r="K18" s="7" t="s">
        <v>5</v>
      </c>
      <c r="L18" s="7" t="s">
        <v>5</v>
      </c>
      <c r="M18" s="7" t="s">
        <v>5</v>
      </c>
      <c r="N18" s="7" t="s">
        <v>5</v>
      </c>
      <c r="O18" s="7" t="s">
        <v>5</v>
      </c>
      <c r="P18" s="7" t="s">
        <v>5</v>
      </c>
      <c r="Q18" s="7"/>
      <c r="R18" s="7"/>
      <c r="S18" s="7"/>
      <c r="T18" s="7"/>
      <c r="U18" s="7"/>
      <c r="V18" s="7"/>
    </row>
    <row r="19" spans="1:22" x14ac:dyDescent="0.3">
      <c r="A19" s="7" t="s">
        <v>732</v>
      </c>
      <c r="B19" s="7" t="s">
        <v>733</v>
      </c>
      <c r="C19" s="7" t="s">
        <v>94</v>
      </c>
      <c r="D19" s="8" t="s">
        <v>741</v>
      </c>
      <c r="E19" s="9" t="s">
        <v>718</v>
      </c>
      <c r="F19" s="9"/>
      <c r="G19" s="7" t="s">
        <v>747</v>
      </c>
      <c r="H19" s="7"/>
      <c r="I19" s="7" t="s">
        <v>5</v>
      </c>
      <c r="J19" s="7" t="s">
        <v>5</v>
      </c>
      <c r="K19" s="7"/>
      <c r="L19" s="7"/>
      <c r="M19" s="7" t="s">
        <v>5</v>
      </c>
      <c r="N19" s="7" t="s">
        <v>5</v>
      </c>
      <c r="O19" s="7" t="s">
        <v>5</v>
      </c>
      <c r="P19" s="7"/>
      <c r="Q19" s="7" t="s">
        <v>5</v>
      </c>
      <c r="R19" s="7"/>
      <c r="S19" s="7"/>
      <c r="T19" s="7"/>
      <c r="U19" s="7"/>
      <c r="V19" s="7"/>
    </row>
    <row r="20" spans="1:22" x14ac:dyDescent="0.3">
      <c r="A20" s="7" t="s">
        <v>82</v>
      </c>
      <c r="B20" s="7" t="s">
        <v>122</v>
      </c>
      <c r="C20" s="7" t="s">
        <v>48</v>
      </c>
      <c r="D20" s="8" t="s">
        <v>123</v>
      </c>
      <c r="E20" s="9" t="s">
        <v>125</v>
      </c>
      <c r="F20" s="9" t="s">
        <v>124</v>
      </c>
      <c r="G20" s="7" t="s">
        <v>126</v>
      </c>
      <c r="H20" s="7" t="s">
        <v>5</v>
      </c>
      <c r="I20" s="7" t="s">
        <v>5</v>
      </c>
      <c r="J20" s="7" t="s">
        <v>5</v>
      </c>
      <c r="K20" s="7" t="s">
        <v>5</v>
      </c>
      <c r="L20" s="7" t="s">
        <v>5</v>
      </c>
      <c r="M20" s="7" t="s">
        <v>5</v>
      </c>
      <c r="N20" s="7"/>
      <c r="O20" s="7" t="s">
        <v>5</v>
      </c>
      <c r="P20" s="7"/>
      <c r="Q20" s="7"/>
      <c r="R20" s="7"/>
      <c r="S20" s="7" t="s">
        <v>5</v>
      </c>
      <c r="T20" s="7" t="s">
        <v>639</v>
      </c>
      <c r="U20" s="7" t="s">
        <v>5</v>
      </c>
      <c r="V20" s="7"/>
    </row>
    <row r="21" spans="1:22" x14ac:dyDescent="0.3">
      <c r="A21" s="7" t="s">
        <v>245</v>
      </c>
      <c r="B21" s="7" t="s">
        <v>122</v>
      </c>
      <c r="C21" s="7" t="s">
        <v>48</v>
      </c>
      <c r="D21" s="8" t="s">
        <v>674</v>
      </c>
      <c r="E21" s="9" t="s">
        <v>675</v>
      </c>
      <c r="F21" s="9" t="s">
        <v>676</v>
      </c>
      <c r="G21" s="7" t="s">
        <v>233</v>
      </c>
      <c r="H21" s="7" t="s">
        <v>5</v>
      </c>
      <c r="I21" s="7"/>
      <c r="J21" s="7"/>
      <c r="K21" s="7" t="s">
        <v>5</v>
      </c>
      <c r="L21" s="7" t="s">
        <v>5</v>
      </c>
      <c r="M21" s="7"/>
      <c r="N21" s="7"/>
      <c r="O21" s="7"/>
      <c r="P21" s="7"/>
      <c r="Q21" s="7"/>
      <c r="R21" s="7" t="s">
        <v>5</v>
      </c>
      <c r="S21" s="7"/>
      <c r="T21" s="7"/>
      <c r="U21" s="7"/>
      <c r="V21" s="7"/>
    </row>
    <row r="22" spans="1:22" x14ac:dyDescent="0.3">
      <c r="A22" s="7" t="s">
        <v>403</v>
      </c>
      <c r="B22" s="7" t="s">
        <v>122</v>
      </c>
      <c r="C22" s="7" t="s">
        <v>404</v>
      </c>
      <c r="D22" s="8" t="s">
        <v>405</v>
      </c>
      <c r="E22" s="9"/>
      <c r="F22" s="9" t="s">
        <v>545</v>
      </c>
      <c r="G22" s="7" t="s">
        <v>266</v>
      </c>
      <c r="H22" s="7" t="s">
        <v>5</v>
      </c>
      <c r="I22" s="7" t="s">
        <v>5</v>
      </c>
      <c r="J22" s="7" t="s">
        <v>5</v>
      </c>
      <c r="K22" s="7" t="s">
        <v>5</v>
      </c>
      <c r="L22" s="7" t="s">
        <v>5</v>
      </c>
      <c r="M22" s="7"/>
      <c r="N22" s="7"/>
      <c r="O22" s="7"/>
      <c r="P22" s="7"/>
      <c r="Q22" s="7"/>
      <c r="R22" s="7"/>
      <c r="S22" s="7"/>
      <c r="T22" s="7" t="s">
        <v>5</v>
      </c>
      <c r="U22" s="7"/>
      <c r="V22" s="7"/>
    </row>
    <row r="23" spans="1:22" x14ac:dyDescent="0.3">
      <c r="A23" s="7" t="s">
        <v>97</v>
      </c>
      <c r="B23" s="7" t="s">
        <v>71</v>
      </c>
      <c r="C23" s="7" t="s">
        <v>48</v>
      </c>
      <c r="D23" s="8" t="s">
        <v>98</v>
      </c>
      <c r="E23" s="9" t="s">
        <v>546</v>
      </c>
      <c r="F23" s="9"/>
      <c r="G23" s="7" t="s">
        <v>99</v>
      </c>
      <c r="H23" s="7" t="s">
        <v>5</v>
      </c>
      <c r="I23" s="7" t="s">
        <v>5</v>
      </c>
      <c r="J23" s="7" t="s">
        <v>5</v>
      </c>
      <c r="K23" s="7" t="s">
        <v>5</v>
      </c>
      <c r="L23" s="7" t="s">
        <v>5</v>
      </c>
      <c r="M23" s="7" t="s">
        <v>5</v>
      </c>
      <c r="N23" s="7"/>
      <c r="O23" s="7" t="s">
        <v>5</v>
      </c>
      <c r="P23" s="7" t="s">
        <v>5</v>
      </c>
      <c r="Q23" s="7"/>
      <c r="R23" s="7" t="s">
        <v>5</v>
      </c>
      <c r="S23" s="7" t="s">
        <v>5</v>
      </c>
      <c r="T23" s="7" t="s">
        <v>5</v>
      </c>
      <c r="U23" s="7" t="s">
        <v>5</v>
      </c>
      <c r="V23" s="7"/>
    </row>
    <row r="24" spans="1:22" x14ac:dyDescent="0.3">
      <c r="A24" s="7" t="s">
        <v>348</v>
      </c>
      <c r="B24" s="7" t="s">
        <v>482</v>
      </c>
      <c r="C24" s="7" t="s">
        <v>94</v>
      </c>
      <c r="D24" s="8" t="s">
        <v>483</v>
      </c>
      <c r="E24" s="9" t="s">
        <v>548</v>
      </c>
      <c r="F24" s="9" t="s">
        <v>549</v>
      </c>
      <c r="G24" s="7" t="s">
        <v>484</v>
      </c>
      <c r="H24" s="7" t="s">
        <v>5</v>
      </c>
      <c r="I24" s="7"/>
      <c r="J24" s="7"/>
      <c r="K24" s="7"/>
      <c r="L24" s="7"/>
      <c r="M24" s="7"/>
      <c r="N24" s="7"/>
      <c r="O24" s="7"/>
      <c r="P24" s="7"/>
      <c r="Q24" s="7"/>
      <c r="R24" s="7"/>
      <c r="S24" s="7"/>
      <c r="T24" s="7" t="s">
        <v>5</v>
      </c>
      <c r="U24" s="7" t="s">
        <v>5</v>
      </c>
      <c r="V24" s="7" t="s">
        <v>5</v>
      </c>
    </row>
    <row r="25" spans="1:22" x14ac:dyDescent="0.3">
      <c r="A25" s="7" t="s">
        <v>498</v>
      </c>
      <c r="B25" s="7" t="s">
        <v>499</v>
      </c>
      <c r="C25" s="7" t="s">
        <v>528</v>
      </c>
      <c r="D25" s="8" t="s">
        <v>550</v>
      </c>
      <c r="E25" s="9"/>
      <c r="F25" s="9" t="s">
        <v>551</v>
      </c>
      <c r="G25" s="7" t="s">
        <v>490</v>
      </c>
      <c r="H25" s="7" t="s">
        <v>5</v>
      </c>
      <c r="I25" s="7" t="s">
        <v>5</v>
      </c>
      <c r="J25" s="7" t="s">
        <v>5</v>
      </c>
      <c r="K25" s="7" t="s">
        <v>5</v>
      </c>
      <c r="L25" s="7" t="s">
        <v>5</v>
      </c>
      <c r="M25" s="7" t="s">
        <v>5</v>
      </c>
      <c r="N25" s="7" t="s">
        <v>5</v>
      </c>
      <c r="O25" s="7" t="s">
        <v>5</v>
      </c>
      <c r="P25" s="7" t="s">
        <v>5</v>
      </c>
      <c r="Q25" s="7" t="s">
        <v>5</v>
      </c>
      <c r="R25" s="7"/>
      <c r="S25" s="7" t="s">
        <v>5</v>
      </c>
      <c r="T25" s="7" t="s">
        <v>5</v>
      </c>
      <c r="U25" s="7" t="s">
        <v>5</v>
      </c>
      <c r="V25" s="7"/>
    </row>
    <row r="26" spans="1:22" x14ac:dyDescent="0.3">
      <c r="A26" s="7" t="s">
        <v>104</v>
      </c>
      <c r="B26" s="7" t="s">
        <v>105</v>
      </c>
      <c r="C26" s="7" t="s">
        <v>106</v>
      </c>
      <c r="D26" s="8" t="s">
        <v>147</v>
      </c>
      <c r="E26" s="9"/>
      <c r="F26" s="9"/>
      <c r="G26" s="7"/>
      <c r="H26" s="7" t="s">
        <v>5</v>
      </c>
      <c r="I26" s="7"/>
      <c r="J26" s="7"/>
      <c r="K26" s="7" t="s">
        <v>5</v>
      </c>
      <c r="L26" s="7" t="s">
        <v>5</v>
      </c>
      <c r="M26" s="7"/>
      <c r="N26" s="7"/>
      <c r="O26" s="7"/>
      <c r="P26" s="7"/>
      <c r="Q26" s="7"/>
      <c r="R26" s="7"/>
      <c r="S26" s="7"/>
      <c r="T26" s="7"/>
      <c r="U26" s="7"/>
      <c r="V26" s="7"/>
    </row>
    <row r="27" spans="1:22" x14ac:dyDescent="0.3">
      <c r="A27" s="7" t="s">
        <v>653</v>
      </c>
      <c r="B27" s="7" t="s">
        <v>523</v>
      </c>
      <c r="C27" s="7" t="s">
        <v>654</v>
      </c>
      <c r="D27" s="8" t="s">
        <v>677</v>
      </c>
      <c r="E27" s="9"/>
      <c r="F27" s="9" t="s">
        <v>678</v>
      </c>
      <c r="G27" s="7" t="s">
        <v>637</v>
      </c>
      <c r="H27" s="7" t="s">
        <v>5</v>
      </c>
      <c r="I27" s="7" t="s">
        <v>5</v>
      </c>
      <c r="J27" s="7" t="s">
        <v>5</v>
      </c>
      <c r="K27" s="7"/>
      <c r="L27" s="7" t="s">
        <v>5</v>
      </c>
      <c r="M27" s="7"/>
      <c r="N27" s="7"/>
      <c r="O27" s="7" t="s">
        <v>5</v>
      </c>
      <c r="P27" s="7"/>
      <c r="Q27" s="7"/>
      <c r="R27" s="7"/>
      <c r="S27" s="7"/>
      <c r="T27" s="7" t="s">
        <v>5</v>
      </c>
      <c r="U27" s="7" t="s">
        <v>5</v>
      </c>
      <c r="V27" s="7" t="s">
        <v>5</v>
      </c>
    </row>
    <row r="28" spans="1:22" x14ac:dyDescent="0.3">
      <c r="A28" s="7" t="s">
        <v>752</v>
      </c>
      <c r="B28" s="7" t="s">
        <v>249</v>
      </c>
      <c r="C28" s="7" t="s">
        <v>753</v>
      </c>
      <c r="D28" s="8" t="s">
        <v>766</v>
      </c>
      <c r="E28" s="9" t="s">
        <v>774</v>
      </c>
      <c r="F28" s="9" t="s">
        <v>775</v>
      </c>
      <c r="G28" s="7" t="s">
        <v>119</v>
      </c>
      <c r="H28" s="7"/>
      <c r="I28" s="7"/>
      <c r="J28" s="7"/>
      <c r="K28" s="7"/>
      <c r="L28" s="7"/>
      <c r="M28" s="7"/>
      <c r="N28" s="7"/>
      <c r="O28" s="7"/>
      <c r="P28" s="7"/>
      <c r="Q28" s="7"/>
      <c r="R28" s="7"/>
      <c r="S28" s="7" t="s">
        <v>5</v>
      </c>
      <c r="T28" s="7" t="s">
        <v>5</v>
      </c>
      <c r="U28" s="7"/>
      <c r="V28" s="7"/>
    </row>
    <row r="29" spans="1:22" x14ac:dyDescent="0.3">
      <c r="A29" s="7" t="s">
        <v>500</v>
      </c>
      <c r="B29" s="7" t="s">
        <v>249</v>
      </c>
      <c r="C29" s="7" t="s">
        <v>48</v>
      </c>
      <c r="D29" s="8" t="s">
        <v>552</v>
      </c>
      <c r="E29" s="9"/>
      <c r="F29" s="9" t="s">
        <v>553</v>
      </c>
      <c r="G29" s="7" t="s">
        <v>67</v>
      </c>
      <c r="H29" s="7" t="s">
        <v>5</v>
      </c>
      <c r="I29" s="7" t="s">
        <v>5</v>
      </c>
      <c r="J29" s="7" t="s">
        <v>5</v>
      </c>
      <c r="K29" s="7" t="s">
        <v>639</v>
      </c>
      <c r="L29" s="7" t="s">
        <v>5</v>
      </c>
      <c r="M29" s="7" t="s">
        <v>5</v>
      </c>
      <c r="N29" s="7"/>
      <c r="O29" s="7"/>
      <c r="P29" s="7"/>
      <c r="Q29" s="7"/>
      <c r="R29" s="7" t="s">
        <v>5</v>
      </c>
      <c r="S29" s="7" t="s">
        <v>5</v>
      </c>
      <c r="T29" s="7" t="s">
        <v>5</v>
      </c>
      <c r="U29" s="7" t="s">
        <v>5</v>
      </c>
      <c r="V29" s="7" t="s">
        <v>5</v>
      </c>
    </row>
    <row r="30" spans="1:22" x14ac:dyDescent="0.3">
      <c r="A30" s="7" t="s">
        <v>174</v>
      </c>
      <c r="B30" s="7" t="s">
        <v>175</v>
      </c>
      <c r="C30" s="7" t="s">
        <v>114</v>
      </c>
      <c r="D30" s="8" t="s">
        <v>177</v>
      </c>
      <c r="E30" s="9"/>
      <c r="F30" s="9" t="s">
        <v>554</v>
      </c>
      <c r="G30" s="7" t="s">
        <v>126</v>
      </c>
      <c r="H30" s="7" t="s">
        <v>5</v>
      </c>
      <c r="I30" s="7" t="s">
        <v>5</v>
      </c>
      <c r="J30" s="7" t="s">
        <v>5</v>
      </c>
      <c r="K30" s="7" t="s">
        <v>5</v>
      </c>
      <c r="L30" s="7" t="s">
        <v>5</v>
      </c>
      <c r="M30" s="7" t="s">
        <v>5</v>
      </c>
      <c r="N30" s="7"/>
      <c r="O30" s="7" t="s">
        <v>5</v>
      </c>
      <c r="P30" s="7" t="s">
        <v>5</v>
      </c>
      <c r="Q30" s="7"/>
      <c r="R30" s="7" t="s">
        <v>5</v>
      </c>
      <c r="S30" s="7" t="s">
        <v>5</v>
      </c>
      <c r="T30" s="7" t="s">
        <v>5</v>
      </c>
      <c r="U30" s="7" t="s">
        <v>5</v>
      </c>
      <c r="V30" s="7"/>
    </row>
    <row r="31" spans="1:22" x14ac:dyDescent="0.3">
      <c r="A31" s="7" t="s">
        <v>183</v>
      </c>
      <c r="B31" s="7" t="s">
        <v>175</v>
      </c>
      <c r="C31" s="7" t="s">
        <v>48</v>
      </c>
      <c r="D31" s="8" t="s">
        <v>555</v>
      </c>
      <c r="E31" s="9" t="s">
        <v>125</v>
      </c>
      <c r="F31" s="9"/>
      <c r="G31" s="7" t="s">
        <v>126</v>
      </c>
      <c r="H31" s="7" t="s">
        <v>5</v>
      </c>
      <c r="I31" s="7" t="s">
        <v>5</v>
      </c>
      <c r="J31" s="7" t="s">
        <v>5</v>
      </c>
      <c r="K31" s="7" t="s">
        <v>5</v>
      </c>
      <c r="L31" s="7" t="s">
        <v>5</v>
      </c>
      <c r="M31" s="7" t="s">
        <v>5</v>
      </c>
      <c r="N31" s="7"/>
      <c r="O31" s="7" t="s">
        <v>5</v>
      </c>
      <c r="P31" s="7" t="s">
        <v>5</v>
      </c>
      <c r="Q31" s="7"/>
      <c r="R31" s="7" t="s">
        <v>5</v>
      </c>
      <c r="S31" s="7"/>
      <c r="T31" s="7" t="s">
        <v>5</v>
      </c>
      <c r="U31" s="7" t="s">
        <v>5</v>
      </c>
      <c r="V31" s="7"/>
    </row>
    <row r="32" spans="1:22" x14ac:dyDescent="0.3">
      <c r="A32" s="7" t="s">
        <v>268</v>
      </c>
      <c r="B32" s="7" t="s">
        <v>269</v>
      </c>
      <c r="C32" s="7" t="s">
        <v>48</v>
      </c>
      <c r="D32" s="8" t="s">
        <v>270</v>
      </c>
      <c r="E32" s="9" t="s">
        <v>271</v>
      </c>
      <c r="F32" s="9" t="s">
        <v>272</v>
      </c>
      <c r="G32" s="7" t="s">
        <v>233</v>
      </c>
      <c r="H32" s="7"/>
      <c r="I32" s="7" t="s">
        <v>5</v>
      </c>
      <c r="J32" s="7" t="s">
        <v>5</v>
      </c>
      <c r="K32" s="7" t="s">
        <v>5</v>
      </c>
      <c r="L32" s="7" t="s">
        <v>5</v>
      </c>
      <c r="M32" s="7" t="s">
        <v>5</v>
      </c>
      <c r="N32" s="7" t="s">
        <v>5</v>
      </c>
      <c r="O32" s="7" t="s">
        <v>5</v>
      </c>
      <c r="P32" s="7"/>
      <c r="Q32" s="7"/>
      <c r="R32" s="7"/>
      <c r="S32" s="7"/>
      <c r="T32" s="7"/>
      <c r="U32" s="7"/>
      <c r="V32" s="7"/>
    </row>
    <row r="33" spans="1:22" x14ac:dyDescent="0.3">
      <c r="A33" s="7" t="s">
        <v>58</v>
      </c>
      <c r="B33" s="7" t="s">
        <v>699</v>
      </c>
      <c r="C33" s="7" t="s">
        <v>711</v>
      </c>
      <c r="D33" s="8" t="s">
        <v>715</v>
      </c>
      <c r="E33" s="9" t="s">
        <v>716</v>
      </c>
      <c r="F33" s="9" t="s">
        <v>717</v>
      </c>
      <c r="G33" s="7" t="s">
        <v>409</v>
      </c>
      <c r="H33" s="7" t="s">
        <v>5</v>
      </c>
      <c r="I33" s="7" t="s">
        <v>5</v>
      </c>
      <c r="J33" s="7" t="s">
        <v>5</v>
      </c>
      <c r="K33" s="7" t="s">
        <v>5</v>
      </c>
      <c r="L33" s="7" t="s">
        <v>5</v>
      </c>
      <c r="M33" s="7" t="s">
        <v>5</v>
      </c>
      <c r="N33" s="7" t="s">
        <v>5</v>
      </c>
      <c r="O33" s="7" t="s">
        <v>5</v>
      </c>
      <c r="P33" s="7" t="s">
        <v>5</v>
      </c>
      <c r="Q33" s="7" t="s">
        <v>5</v>
      </c>
      <c r="R33" s="7" t="s">
        <v>5</v>
      </c>
      <c r="S33" s="7"/>
      <c r="T33" s="7"/>
      <c r="U33" s="7" t="s">
        <v>5</v>
      </c>
      <c r="V33" s="7" t="s">
        <v>5</v>
      </c>
    </row>
    <row r="34" spans="1:22" x14ac:dyDescent="0.3">
      <c r="A34" s="7" t="s">
        <v>47</v>
      </c>
      <c r="B34" s="7" t="s">
        <v>250</v>
      </c>
      <c r="C34" s="7" t="s">
        <v>251</v>
      </c>
      <c r="D34" s="8" t="s">
        <v>255</v>
      </c>
      <c r="E34" s="9" t="s">
        <v>644</v>
      </c>
      <c r="F34" s="9"/>
      <c r="G34" s="7"/>
      <c r="H34" s="7" t="s">
        <v>5</v>
      </c>
      <c r="I34" s="7"/>
      <c r="J34" s="7"/>
      <c r="K34" s="7"/>
      <c r="L34" s="7"/>
      <c r="M34" s="7"/>
      <c r="N34" s="7"/>
      <c r="O34" s="7"/>
      <c r="P34" s="7"/>
      <c r="Q34" s="7"/>
      <c r="R34" s="7" t="s">
        <v>5</v>
      </c>
      <c r="S34" s="7"/>
      <c r="T34" s="7"/>
      <c r="U34" s="7"/>
      <c r="V34" s="7"/>
    </row>
    <row r="35" spans="1:22" x14ac:dyDescent="0.3">
      <c r="A35" s="7" t="s">
        <v>323</v>
      </c>
      <c r="B35" s="7" t="s">
        <v>324</v>
      </c>
      <c r="C35" s="7" t="s">
        <v>48</v>
      </c>
      <c r="D35" s="8" t="s">
        <v>325</v>
      </c>
      <c r="E35" s="9" t="s">
        <v>326</v>
      </c>
      <c r="F35" s="9"/>
      <c r="G35" s="7" t="s">
        <v>196</v>
      </c>
      <c r="H35" s="7" t="s">
        <v>5</v>
      </c>
      <c r="I35" s="7" t="s">
        <v>5</v>
      </c>
      <c r="J35" s="7" t="s">
        <v>5</v>
      </c>
      <c r="K35" s="7" t="s">
        <v>5</v>
      </c>
      <c r="L35" s="7" t="s">
        <v>5</v>
      </c>
      <c r="M35" s="7" t="s">
        <v>5</v>
      </c>
      <c r="N35" s="7" t="s">
        <v>5</v>
      </c>
      <c r="O35" s="7" t="s">
        <v>5</v>
      </c>
      <c r="P35" s="7" t="s">
        <v>5</v>
      </c>
      <c r="Q35" s="7"/>
      <c r="R35" s="7" t="s">
        <v>5</v>
      </c>
      <c r="S35" s="7" t="s">
        <v>5</v>
      </c>
      <c r="T35" s="7" t="s">
        <v>5</v>
      </c>
      <c r="U35" s="7"/>
      <c r="V35" s="7"/>
    </row>
    <row r="36" spans="1:22" x14ac:dyDescent="0.3">
      <c r="A36" s="7" t="s">
        <v>179</v>
      </c>
      <c r="B36" s="7" t="s">
        <v>180</v>
      </c>
      <c r="C36" s="7" t="s">
        <v>181</v>
      </c>
      <c r="D36" s="8" t="s">
        <v>178</v>
      </c>
      <c r="E36" s="9" t="s">
        <v>751</v>
      </c>
      <c r="F36" s="9" t="s">
        <v>556</v>
      </c>
      <c r="G36" s="7" t="s">
        <v>182</v>
      </c>
      <c r="H36" s="7"/>
      <c r="I36" s="7"/>
      <c r="J36" s="7"/>
      <c r="K36" s="7"/>
      <c r="L36" s="7"/>
      <c r="M36" s="7"/>
      <c r="N36" s="7" t="s">
        <v>5</v>
      </c>
      <c r="O36" s="7"/>
      <c r="P36" s="7"/>
      <c r="Q36" s="7"/>
      <c r="R36" s="7"/>
      <c r="S36" s="7"/>
      <c r="T36" s="7"/>
      <c r="U36" s="7"/>
      <c r="V36" s="7"/>
    </row>
    <row r="37" spans="1:22" x14ac:dyDescent="0.3">
      <c r="A37" s="7" t="s">
        <v>215</v>
      </c>
      <c r="B37" s="7" t="s">
        <v>432</v>
      </c>
      <c r="C37" s="7" t="s">
        <v>433</v>
      </c>
      <c r="D37" s="8" t="s">
        <v>434</v>
      </c>
      <c r="E37" s="9" t="s">
        <v>435</v>
      </c>
      <c r="F37" s="9"/>
      <c r="G37" s="7" t="s">
        <v>436</v>
      </c>
      <c r="H37" s="7"/>
      <c r="I37" s="7"/>
      <c r="J37" s="7"/>
      <c r="K37" s="7"/>
      <c r="L37" s="7"/>
      <c r="M37" s="7"/>
      <c r="N37" s="7"/>
      <c r="O37" s="7"/>
      <c r="P37" s="7"/>
      <c r="Q37" s="7"/>
      <c r="R37" s="7"/>
      <c r="S37" s="7" t="s">
        <v>5</v>
      </c>
      <c r="T37" s="7"/>
      <c r="U37" s="7"/>
      <c r="V37" s="7"/>
    </row>
    <row r="38" spans="1:22" x14ac:dyDescent="0.3">
      <c r="A38" s="7" t="s">
        <v>655</v>
      </c>
      <c r="B38" s="7" t="s">
        <v>656</v>
      </c>
      <c r="C38" s="7" t="s">
        <v>94</v>
      </c>
      <c r="D38" s="8" t="s">
        <v>679</v>
      </c>
      <c r="E38" s="9" t="s">
        <v>547</v>
      </c>
      <c r="F38" s="9" t="s">
        <v>680</v>
      </c>
      <c r="G38" s="7" t="s">
        <v>57</v>
      </c>
      <c r="H38" s="7" t="s">
        <v>5</v>
      </c>
      <c r="I38" s="7"/>
      <c r="J38" s="7"/>
      <c r="K38" s="7"/>
      <c r="L38" s="7"/>
      <c r="M38" s="7"/>
      <c r="N38" s="7"/>
      <c r="O38" s="7"/>
      <c r="P38" s="7"/>
      <c r="Q38" s="7"/>
      <c r="R38" s="7"/>
      <c r="S38" s="7"/>
      <c r="T38" s="7"/>
      <c r="U38" s="7" t="s">
        <v>5</v>
      </c>
      <c r="V38" s="7"/>
    </row>
    <row r="39" spans="1:22" x14ac:dyDescent="0.3">
      <c r="A39" s="7" t="s">
        <v>412</v>
      </c>
      <c r="B39" s="7" t="s">
        <v>439</v>
      </c>
      <c r="C39" s="7" t="s">
        <v>440</v>
      </c>
      <c r="D39" s="8" t="s">
        <v>441</v>
      </c>
      <c r="E39" s="4"/>
      <c r="F39" s="9" t="s">
        <v>442</v>
      </c>
      <c r="G39" s="7" t="s">
        <v>99</v>
      </c>
      <c r="H39" s="7"/>
      <c r="I39" s="7"/>
      <c r="J39" s="7"/>
      <c r="K39" s="7"/>
      <c r="L39" s="7"/>
      <c r="M39" s="7"/>
      <c r="N39" s="7" t="s">
        <v>5</v>
      </c>
      <c r="O39" s="7" t="s">
        <v>5</v>
      </c>
      <c r="P39" s="7"/>
      <c r="Q39" s="7"/>
      <c r="R39" s="7"/>
      <c r="S39" s="7"/>
      <c r="T39" s="7"/>
      <c r="U39" s="7"/>
      <c r="V39" s="7"/>
    </row>
    <row r="40" spans="1:22" x14ac:dyDescent="0.3">
      <c r="A40" s="7" t="s">
        <v>141</v>
      </c>
      <c r="B40" s="7" t="s">
        <v>142</v>
      </c>
      <c r="C40" s="7" t="s">
        <v>48</v>
      </c>
      <c r="D40" s="8" t="s">
        <v>143</v>
      </c>
      <c r="E40" s="9" t="s">
        <v>144</v>
      </c>
      <c r="F40" s="9"/>
      <c r="G40" s="7" t="s">
        <v>140</v>
      </c>
      <c r="H40" s="7" t="s">
        <v>5</v>
      </c>
      <c r="I40" s="7" t="s">
        <v>5</v>
      </c>
      <c r="J40" s="7" t="s">
        <v>5</v>
      </c>
      <c r="K40" s="7" t="s">
        <v>5</v>
      </c>
      <c r="L40" s="7" t="s">
        <v>5</v>
      </c>
      <c r="M40" s="7" t="s">
        <v>5</v>
      </c>
      <c r="N40" s="7"/>
      <c r="O40" s="7" t="s">
        <v>5</v>
      </c>
      <c r="P40" s="7"/>
      <c r="Q40" s="7"/>
      <c r="R40" s="7"/>
      <c r="S40" s="7" t="s">
        <v>5</v>
      </c>
      <c r="T40" s="7"/>
      <c r="U40" s="7"/>
      <c r="V40" s="7"/>
    </row>
    <row r="41" spans="1:22" x14ac:dyDescent="0.3">
      <c r="A41" s="7" t="s">
        <v>508</v>
      </c>
      <c r="B41" s="7" t="s">
        <v>754</v>
      </c>
      <c r="C41" s="7" t="s">
        <v>755</v>
      </c>
      <c r="D41" s="8" t="s">
        <v>767</v>
      </c>
      <c r="E41" s="9"/>
      <c r="F41" s="9" t="s">
        <v>776</v>
      </c>
      <c r="G41" s="7" t="s">
        <v>266</v>
      </c>
      <c r="H41" s="7" t="s">
        <v>5</v>
      </c>
      <c r="I41" s="7" t="s">
        <v>5</v>
      </c>
      <c r="J41" s="7" t="s">
        <v>5</v>
      </c>
      <c r="K41" s="7" t="s">
        <v>5</v>
      </c>
      <c r="L41" s="7" t="s">
        <v>5</v>
      </c>
      <c r="M41" s="7" t="s">
        <v>5</v>
      </c>
      <c r="N41" s="7"/>
      <c r="O41" s="7" t="s">
        <v>5</v>
      </c>
      <c r="P41" s="7" t="s">
        <v>5</v>
      </c>
      <c r="Q41" s="7"/>
      <c r="R41" s="7" t="s">
        <v>5</v>
      </c>
      <c r="S41" s="7"/>
      <c r="T41" s="7" t="s">
        <v>5</v>
      </c>
      <c r="U41" s="7" t="s">
        <v>5</v>
      </c>
      <c r="V41" s="7"/>
    </row>
    <row r="42" spans="1:22" x14ac:dyDescent="0.3">
      <c r="A42" s="7" t="s">
        <v>77</v>
      </c>
      <c r="B42" s="7" t="s">
        <v>297</v>
      </c>
      <c r="C42" s="7" t="s">
        <v>48</v>
      </c>
      <c r="D42" s="8" t="s">
        <v>298</v>
      </c>
      <c r="E42" s="9" t="s">
        <v>299</v>
      </c>
      <c r="F42" s="9" t="s">
        <v>300</v>
      </c>
      <c r="G42" s="7" t="s">
        <v>196</v>
      </c>
      <c r="H42" s="7"/>
      <c r="I42" s="7"/>
      <c r="J42" s="7"/>
      <c r="K42" s="7"/>
      <c r="L42" s="7"/>
      <c r="M42" s="7"/>
      <c r="N42" s="7" t="s">
        <v>5</v>
      </c>
      <c r="O42" s="7"/>
      <c r="P42" s="7"/>
      <c r="Q42" s="7"/>
      <c r="R42" s="7"/>
      <c r="S42" s="7"/>
      <c r="T42" s="7"/>
      <c r="U42" s="7"/>
      <c r="V42" s="7"/>
    </row>
    <row r="43" spans="1:22" x14ac:dyDescent="0.3">
      <c r="A43" s="7" t="s">
        <v>293</v>
      </c>
      <c r="B43" s="7" t="s">
        <v>294</v>
      </c>
      <c r="C43" s="7" t="s">
        <v>295</v>
      </c>
      <c r="D43" s="8" t="s">
        <v>296</v>
      </c>
      <c r="E43" s="9"/>
      <c r="F43" s="9" t="s">
        <v>645</v>
      </c>
      <c r="G43" s="7" t="s">
        <v>70</v>
      </c>
      <c r="H43" s="7"/>
      <c r="I43" s="7"/>
      <c r="J43" s="7"/>
      <c r="K43" s="7"/>
      <c r="L43" s="7"/>
      <c r="M43" s="7" t="s">
        <v>5</v>
      </c>
      <c r="N43" s="7" t="s">
        <v>5</v>
      </c>
      <c r="O43" s="7"/>
      <c r="P43" s="7"/>
      <c r="Q43" s="7"/>
      <c r="R43" s="7"/>
      <c r="S43" s="7"/>
      <c r="T43" s="7"/>
      <c r="U43" s="7"/>
      <c r="V43" s="7"/>
    </row>
    <row r="44" spans="1:22" x14ac:dyDescent="0.3">
      <c r="A44" s="7" t="s">
        <v>42</v>
      </c>
      <c r="B44" s="7" t="s">
        <v>43</v>
      </c>
      <c r="C44" s="7" t="s">
        <v>44</v>
      </c>
      <c r="D44" s="8" t="s">
        <v>167</v>
      </c>
      <c r="E44" s="9" t="s">
        <v>45</v>
      </c>
      <c r="F44" s="9"/>
      <c r="G44" s="7" t="s">
        <v>46</v>
      </c>
      <c r="H44" s="7"/>
      <c r="I44" s="7"/>
      <c r="J44" s="7"/>
      <c r="K44" s="7"/>
      <c r="L44" s="7"/>
      <c r="M44" s="7" t="s">
        <v>5</v>
      </c>
      <c r="N44" s="7"/>
      <c r="O44" s="7"/>
      <c r="P44" s="7"/>
      <c r="Q44" s="7"/>
      <c r="R44" s="7"/>
      <c r="S44" s="7"/>
      <c r="T44" s="7"/>
      <c r="U44" s="7"/>
      <c r="V44" s="7"/>
    </row>
    <row r="45" spans="1:22" x14ac:dyDescent="0.3">
      <c r="A45" s="7" t="s">
        <v>26</v>
      </c>
      <c r="B45" s="7" t="s">
        <v>27</v>
      </c>
      <c r="C45" s="7" t="s">
        <v>10</v>
      </c>
      <c r="D45" s="8" t="s">
        <v>28</v>
      </c>
      <c r="E45" s="9"/>
      <c r="F45" s="9"/>
      <c r="G45" s="7" t="s">
        <v>29</v>
      </c>
      <c r="H45" s="7"/>
      <c r="I45" s="7"/>
      <c r="J45" s="7"/>
      <c r="K45" s="7"/>
      <c r="L45" s="7"/>
      <c r="M45" s="7" t="s">
        <v>5</v>
      </c>
      <c r="N45" s="7" t="s">
        <v>5</v>
      </c>
      <c r="O45" s="7" t="s">
        <v>5</v>
      </c>
      <c r="P45" s="7"/>
      <c r="Q45" s="7"/>
      <c r="R45" s="7"/>
      <c r="S45" s="7"/>
      <c r="T45" s="7"/>
      <c r="U45" s="7"/>
      <c r="V45" s="7"/>
    </row>
    <row r="46" spans="1:22" x14ac:dyDescent="0.3">
      <c r="A46" s="7" t="s">
        <v>58</v>
      </c>
      <c r="B46" s="7" t="s">
        <v>364</v>
      </c>
      <c r="C46" s="7" t="s">
        <v>365</v>
      </c>
      <c r="D46" s="8" t="s">
        <v>366</v>
      </c>
      <c r="E46" s="9"/>
      <c r="F46" s="9" t="s">
        <v>557</v>
      </c>
      <c r="G46" s="7" t="s">
        <v>367</v>
      </c>
      <c r="H46" s="7"/>
      <c r="I46" s="7"/>
      <c r="J46" s="7"/>
      <c r="K46" s="7"/>
      <c r="L46" s="7"/>
      <c r="M46" s="7"/>
      <c r="N46" s="7" t="s">
        <v>5</v>
      </c>
      <c r="O46" s="7"/>
      <c r="P46" s="7"/>
      <c r="Q46" s="7"/>
      <c r="R46" s="7"/>
      <c r="S46" s="7"/>
      <c r="T46" s="7"/>
      <c r="U46" s="7"/>
      <c r="V46" s="7"/>
    </row>
    <row r="47" spans="1:22" x14ac:dyDescent="0.3">
      <c r="A47" s="7" t="s">
        <v>203</v>
      </c>
      <c r="B47" s="7" t="s">
        <v>501</v>
      </c>
      <c r="C47" s="7" t="s">
        <v>48</v>
      </c>
      <c r="D47" s="8" t="s">
        <v>558</v>
      </c>
      <c r="E47" s="9" t="s">
        <v>559</v>
      </c>
      <c r="F47" s="9" t="s">
        <v>777</v>
      </c>
      <c r="G47" s="7" t="s">
        <v>635</v>
      </c>
      <c r="H47" s="7" t="s">
        <v>5</v>
      </c>
      <c r="I47" s="7" t="s">
        <v>5</v>
      </c>
      <c r="J47" s="7" t="s">
        <v>5</v>
      </c>
      <c r="K47" s="7" t="s">
        <v>5</v>
      </c>
      <c r="L47" s="7" t="s">
        <v>5</v>
      </c>
      <c r="M47" s="7" t="s">
        <v>5</v>
      </c>
      <c r="N47" s="7"/>
      <c r="O47" s="7" t="s">
        <v>5</v>
      </c>
      <c r="P47" s="7" t="s">
        <v>5</v>
      </c>
      <c r="Q47" s="7"/>
      <c r="R47" s="7" t="s">
        <v>5</v>
      </c>
      <c r="S47" s="7" t="s">
        <v>5</v>
      </c>
      <c r="T47" s="7"/>
      <c r="U47" s="7" t="s">
        <v>5</v>
      </c>
      <c r="V47" s="7" t="s">
        <v>491</v>
      </c>
    </row>
    <row r="48" spans="1:22" x14ac:dyDescent="0.3">
      <c r="A48" s="7" t="s">
        <v>486</v>
      </c>
      <c r="B48" s="7" t="s">
        <v>129</v>
      </c>
      <c r="C48" s="7" t="s">
        <v>487</v>
      </c>
      <c r="D48" s="8" t="s">
        <v>488</v>
      </c>
      <c r="E48" s="7" t="s">
        <v>489</v>
      </c>
      <c r="F48" s="9" t="s">
        <v>749</v>
      </c>
      <c r="G48" s="7" t="s">
        <v>490</v>
      </c>
      <c r="H48" s="7" t="s">
        <v>5</v>
      </c>
      <c r="I48" s="7" t="s">
        <v>5</v>
      </c>
      <c r="J48" s="7" t="s">
        <v>5</v>
      </c>
      <c r="K48" s="7"/>
      <c r="L48" s="7"/>
      <c r="M48" s="7" t="s">
        <v>5</v>
      </c>
      <c r="N48" s="7" t="s">
        <v>5</v>
      </c>
      <c r="O48" s="7" t="s">
        <v>5</v>
      </c>
      <c r="P48" s="7" t="s">
        <v>5</v>
      </c>
      <c r="Q48" s="7"/>
      <c r="R48" s="7"/>
      <c r="S48" s="7" t="s">
        <v>5</v>
      </c>
      <c r="T48" s="7" t="s">
        <v>5</v>
      </c>
      <c r="U48" s="7" t="s">
        <v>491</v>
      </c>
      <c r="V48" s="7"/>
    </row>
    <row r="49" spans="1:22" x14ac:dyDescent="0.3">
      <c r="A49" s="7" t="s">
        <v>128</v>
      </c>
      <c r="B49" s="7" t="s">
        <v>129</v>
      </c>
      <c r="C49" s="7" t="s">
        <v>48</v>
      </c>
      <c r="D49" s="8" t="s">
        <v>145</v>
      </c>
      <c r="E49" s="9"/>
      <c r="F49" s="9" t="s">
        <v>560</v>
      </c>
      <c r="G49" s="7" t="s">
        <v>140</v>
      </c>
      <c r="H49" s="7" t="s">
        <v>5</v>
      </c>
      <c r="I49" s="7" t="s">
        <v>5</v>
      </c>
      <c r="J49" s="7" t="s">
        <v>5</v>
      </c>
      <c r="K49" s="7" t="s">
        <v>5</v>
      </c>
      <c r="L49" s="7" t="s">
        <v>5</v>
      </c>
      <c r="M49" s="7"/>
      <c r="N49" s="7"/>
      <c r="O49" s="7"/>
      <c r="P49" s="7"/>
      <c r="Q49" s="7"/>
      <c r="R49" s="7" t="s">
        <v>5</v>
      </c>
      <c r="S49" s="7"/>
      <c r="T49" s="7" t="s">
        <v>639</v>
      </c>
      <c r="U49" s="7" t="s">
        <v>5</v>
      </c>
      <c r="V49" s="7"/>
    </row>
    <row r="50" spans="1:22" x14ac:dyDescent="0.3">
      <c r="A50" s="7" t="s">
        <v>191</v>
      </c>
      <c r="B50" s="7" t="s">
        <v>428</v>
      </c>
      <c r="C50" s="7" t="s">
        <v>429</v>
      </c>
      <c r="D50" s="8" t="s">
        <v>430</v>
      </c>
      <c r="E50" s="9"/>
      <c r="F50" s="9" t="s">
        <v>431</v>
      </c>
      <c r="G50" s="7" t="s">
        <v>119</v>
      </c>
      <c r="H50" s="7" t="s">
        <v>5</v>
      </c>
      <c r="I50" s="7" t="s">
        <v>5</v>
      </c>
      <c r="J50" s="7" t="s">
        <v>5</v>
      </c>
      <c r="K50" s="7" t="s">
        <v>5</v>
      </c>
      <c r="L50" s="7" t="s">
        <v>5</v>
      </c>
      <c r="M50" s="7" t="s">
        <v>5</v>
      </c>
      <c r="N50" s="7"/>
      <c r="O50" s="7" t="s">
        <v>5</v>
      </c>
      <c r="P50" s="7" t="s">
        <v>5</v>
      </c>
      <c r="Q50" s="7"/>
      <c r="R50" s="7" t="s">
        <v>5</v>
      </c>
      <c r="S50" s="7" t="s">
        <v>5</v>
      </c>
      <c r="T50" s="7" t="s">
        <v>5</v>
      </c>
      <c r="U50" s="7"/>
      <c r="V50" s="7"/>
    </row>
    <row r="51" spans="1:22" x14ac:dyDescent="0.3">
      <c r="A51" s="7" t="s">
        <v>136</v>
      </c>
      <c r="B51" s="7" t="s">
        <v>137</v>
      </c>
      <c r="C51" s="7" t="s">
        <v>48</v>
      </c>
      <c r="D51" s="8" t="s">
        <v>138</v>
      </c>
      <c r="E51" s="9" t="s">
        <v>139</v>
      </c>
      <c r="F51" s="9" t="s">
        <v>561</v>
      </c>
      <c r="G51" s="7" t="s">
        <v>140</v>
      </c>
      <c r="H51" s="7" t="s">
        <v>5</v>
      </c>
      <c r="I51" s="7" t="s">
        <v>5</v>
      </c>
      <c r="J51" s="7" t="s">
        <v>5</v>
      </c>
      <c r="K51" s="7" t="s">
        <v>5</v>
      </c>
      <c r="L51" s="7" t="s">
        <v>5</v>
      </c>
      <c r="M51" s="7" t="s">
        <v>5</v>
      </c>
      <c r="N51" s="7" t="s">
        <v>5</v>
      </c>
      <c r="O51" s="7" t="s">
        <v>5</v>
      </c>
      <c r="P51" s="7" t="s">
        <v>5</v>
      </c>
      <c r="Q51" s="7" t="s">
        <v>5</v>
      </c>
      <c r="R51" s="7" t="s">
        <v>5</v>
      </c>
      <c r="S51" s="7" t="s">
        <v>5</v>
      </c>
      <c r="T51" s="7" t="s">
        <v>639</v>
      </c>
      <c r="U51" s="7" t="s">
        <v>5</v>
      </c>
      <c r="V51" s="7"/>
    </row>
    <row r="52" spans="1:22" x14ac:dyDescent="0.3">
      <c r="A52" s="7" t="s">
        <v>183</v>
      </c>
      <c r="B52" s="7" t="s">
        <v>260</v>
      </c>
      <c r="C52" s="7" t="s">
        <v>48</v>
      </c>
      <c r="D52" s="8" t="s">
        <v>261</v>
      </c>
      <c r="E52" s="9" t="s">
        <v>718</v>
      </c>
      <c r="F52" s="9" t="s">
        <v>562</v>
      </c>
      <c r="G52" s="7" t="s">
        <v>140</v>
      </c>
      <c r="H52" s="7" t="s">
        <v>5</v>
      </c>
      <c r="I52" s="7" t="s">
        <v>5</v>
      </c>
      <c r="J52" s="7" t="s">
        <v>5</v>
      </c>
      <c r="K52" s="7" t="s">
        <v>5</v>
      </c>
      <c r="L52" s="7" t="s">
        <v>5</v>
      </c>
      <c r="M52" s="7" t="s">
        <v>5</v>
      </c>
      <c r="N52" s="7"/>
      <c r="O52" s="7" t="s">
        <v>5</v>
      </c>
      <c r="P52" s="7" t="s">
        <v>5</v>
      </c>
      <c r="Q52" s="7"/>
      <c r="R52" s="7" t="s">
        <v>5</v>
      </c>
      <c r="S52" s="7" t="s">
        <v>5</v>
      </c>
      <c r="T52" s="7"/>
      <c r="U52" s="7"/>
      <c r="V52" s="7"/>
    </row>
    <row r="53" spans="1:22" x14ac:dyDescent="0.3">
      <c r="A53" s="7" t="s">
        <v>301</v>
      </c>
      <c r="B53" s="7" t="s">
        <v>302</v>
      </c>
      <c r="C53" s="7" t="s">
        <v>303</v>
      </c>
      <c r="D53" s="8" t="s">
        <v>304</v>
      </c>
      <c r="E53" s="9"/>
      <c r="F53" s="9" t="s">
        <v>563</v>
      </c>
      <c r="G53" s="7" t="s">
        <v>305</v>
      </c>
      <c r="H53" s="7" t="s">
        <v>5</v>
      </c>
      <c r="I53" s="7"/>
      <c r="J53" s="7"/>
      <c r="K53" s="7" t="s">
        <v>5</v>
      </c>
      <c r="L53" s="7" t="s">
        <v>5</v>
      </c>
      <c r="M53" s="7" t="s">
        <v>5</v>
      </c>
      <c r="N53" s="7" t="s">
        <v>5</v>
      </c>
      <c r="O53" s="7" t="s">
        <v>5</v>
      </c>
      <c r="P53" s="7"/>
      <c r="Q53" s="7" t="s">
        <v>5</v>
      </c>
      <c r="R53" s="7" t="s">
        <v>5</v>
      </c>
      <c r="S53" s="7" t="s">
        <v>5</v>
      </c>
      <c r="T53" s="7"/>
      <c r="U53" s="7"/>
      <c r="V53" s="7"/>
    </row>
    <row r="54" spans="1:22" x14ac:dyDescent="0.3">
      <c r="A54" s="7" t="s">
        <v>100</v>
      </c>
      <c r="B54" s="7" t="s">
        <v>190</v>
      </c>
      <c r="C54" s="7" t="s">
        <v>101</v>
      </c>
      <c r="D54" s="8" t="s">
        <v>102</v>
      </c>
      <c r="E54" s="9" t="s">
        <v>103</v>
      </c>
      <c r="F54" s="9"/>
      <c r="G54" s="7" t="s">
        <v>197</v>
      </c>
      <c r="H54" s="7"/>
      <c r="I54" s="7"/>
      <c r="J54" s="7"/>
      <c r="K54" s="7"/>
      <c r="L54" s="7"/>
      <c r="M54" s="7"/>
      <c r="N54" s="7" t="s">
        <v>5</v>
      </c>
      <c r="O54" s="7"/>
      <c r="P54" s="7"/>
      <c r="Q54" s="7" t="s">
        <v>5</v>
      </c>
      <c r="R54" s="7"/>
      <c r="S54" s="7"/>
      <c r="T54" s="7"/>
      <c r="U54" s="7"/>
      <c r="V54" s="7"/>
    </row>
    <row r="55" spans="1:22" x14ac:dyDescent="0.3">
      <c r="A55" s="7" t="s">
        <v>343</v>
      </c>
      <c r="B55" s="7" t="s">
        <v>344</v>
      </c>
      <c r="C55" s="7" t="s">
        <v>48</v>
      </c>
      <c r="D55" s="8" t="s">
        <v>345</v>
      </c>
      <c r="E55" s="9"/>
      <c r="F55" s="9" t="s">
        <v>346</v>
      </c>
      <c r="G55" s="7" t="s">
        <v>347</v>
      </c>
      <c r="H55" s="7" t="s">
        <v>5</v>
      </c>
      <c r="I55" s="7" t="s">
        <v>5</v>
      </c>
      <c r="J55" s="7" t="s">
        <v>5</v>
      </c>
      <c r="K55" s="7" t="s">
        <v>5</v>
      </c>
      <c r="L55" s="7" t="s">
        <v>5</v>
      </c>
      <c r="M55" s="7" t="s">
        <v>5</v>
      </c>
      <c r="N55" s="7"/>
      <c r="O55" s="7" t="s">
        <v>5</v>
      </c>
      <c r="P55" s="7"/>
      <c r="Q55" s="7"/>
      <c r="R55" s="7" t="s">
        <v>5</v>
      </c>
      <c r="S55" s="7" t="s">
        <v>5</v>
      </c>
      <c r="T55" s="7" t="s">
        <v>5</v>
      </c>
      <c r="U55" s="7"/>
      <c r="V55" s="7"/>
    </row>
    <row r="56" spans="1:22" x14ac:dyDescent="0.3">
      <c r="A56" s="7" t="s">
        <v>495</v>
      </c>
      <c r="B56" s="7" t="s">
        <v>492</v>
      </c>
      <c r="C56" s="7" t="s">
        <v>529</v>
      </c>
      <c r="D56" s="8" t="s">
        <v>493</v>
      </c>
      <c r="E56" s="9" t="s">
        <v>494</v>
      </c>
      <c r="F56" s="9"/>
      <c r="G56" s="7" t="s">
        <v>636</v>
      </c>
      <c r="H56" s="7" t="s">
        <v>5</v>
      </c>
      <c r="I56" s="7"/>
      <c r="J56" s="7"/>
      <c r="K56" s="7"/>
      <c r="L56" s="7"/>
      <c r="M56" s="7"/>
      <c r="N56" s="7"/>
      <c r="O56" s="7"/>
      <c r="P56" s="7" t="s">
        <v>5</v>
      </c>
      <c r="Q56" s="7"/>
      <c r="R56" s="7"/>
      <c r="S56" s="7"/>
      <c r="T56" s="7" t="s">
        <v>5</v>
      </c>
      <c r="U56" s="7"/>
      <c r="V56" s="7"/>
    </row>
    <row r="57" spans="1:22" x14ac:dyDescent="0.3">
      <c r="A57" s="7" t="s">
        <v>8</v>
      </c>
      <c r="B57" s="7" t="s">
        <v>9</v>
      </c>
      <c r="C57" s="7" t="s">
        <v>10</v>
      </c>
      <c r="D57" s="8" t="s">
        <v>11</v>
      </c>
      <c r="E57" s="13" t="s">
        <v>12</v>
      </c>
      <c r="F57" s="7" t="s">
        <v>481</v>
      </c>
      <c r="G57" s="7" t="s">
        <v>13</v>
      </c>
      <c r="H57" s="7"/>
      <c r="I57" s="7"/>
      <c r="J57" s="7"/>
      <c r="K57" s="7"/>
      <c r="L57" s="7"/>
      <c r="M57" s="7" t="s">
        <v>5</v>
      </c>
      <c r="N57" s="7" t="s">
        <v>5</v>
      </c>
      <c r="O57" s="7" t="s">
        <v>5</v>
      </c>
      <c r="P57" s="7"/>
      <c r="Q57" s="7"/>
      <c r="R57" s="7"/>
      <c r="S57" s="7"/>
      <c r="T57" s="7"/>
      <c r="U57" s="7"/>
      <c r="V57" s="7"/>
    </row>
    <row r="58" spans="1:22" x14ac:dyDescent="0.3">
      <c r="A58" s="7" t="s">
        <v>393</v>
      </c>
      <c r="B58" s="7" t="s">
        <v>466</v>
      </c>
      <c r="C58" s="7" t="s">
        <v>467</v>
      </c>
      <c r="D58" s="8" t="s">
        <v>468</v>
      </c>
      <c r="E58" s="9" t="s">
        <v>469</v>
      </c>
      <c r="F58" s="9"/>
      <c r="G58" s="7" t="s">
        <v>470</v>
      </c>
      <c r="H58" s="7" t="s">
        <v>5</v>
      </c>
      <c r="I58" s="7" t="s">
        <v>5</v>
      </c>
      <c r="J58" s="7" t="s">
        <v>5</v>
      </c>
      <c r="K58" s="7" t="s">
        <v>5</v>
      </c>
      <c r="L58" s="7" t="s">
        <v>5</v>
      </c>
      <c r="M58" s="7" t="s">
        <v>5</v>
      </c>
      <c r="N58" s="7" t="s">
        <v>5</v>
      </c>
      <c r="O58" s="7" t="s">
        <v>5</v>
      </c>
      <c r="P58" s="7" t="s">
        <v>5</v>
      </c>
      <c r="Q58" s="7" t="s">
        <v>5</v>
      </c>
      <c r="R58" s="7" t="s">
        <v>5</v>
      </c>
      <c r="S58" s="7" t="s">
        <v>5</v>
      </c>
      <c r="T58" s="7" t="s">
        <v>5</v>
      </c>
      <c r="U58" s="7"/>
      <c r="V58" s="7"/>
    </row>
    <row r="59" spans="1:22" x14ac:dyDescent="0.3">
      <c r="A59" s="7" t="s">
        <v>502</v>
      </c>
      <c r="B59" s="7" t="s">
        <v>503</v>
      </c>
      <c r="C59" s="7" t="s">
        <v>48</v>
      </c>
      <c r="D59" s="8" t="s">
        <v>564</v>
      </c>
      <c r="E59" s="9" t="s">
        <v>548</v>
      </c>
      <c r="F59" s="9"/>
      <c r="G59" s="7" t="s">
        <v>484</v>
      </c>
      <c r="H59" s="7" t="s">
        <v>5</v>
      </c>
      <c r="I59" s="7"/>
      <c r="J59" s="7"/>
      <c r="K59" s="7"/>
      <c r="L59" s="7"/>
      <c r="M59" s="7"/>
      <c r="N59" s="7"/>
      <c r="O59" s="7"/>
      <c r="P59" s="7"/>
      <c r="Q59" s="7"/>
      <c r="R59" s="7"/>
      <c r="S59" s="7"/>
      <c r="T59" s="7" t="s">
        <v>5</v>
      </c>
      <c r="U59" s="7" t="s">
        <v>5</v>
      </c>
      <c r="V59" s="7" t="s">
        <v>5</v>
      </c>
    </row>
    <row r="60" spans="1:22" x14ac:dyDescent="0.3">
      <c r="A60" s="7" t="s">
        <v>734</v>
      </c>
      <c r="B60" s="7" t="s">
        <v>735</v>
      </c>
      <c r="C60" s="7" t="s">
        <v>736</v>
      </c>
      <c r="D60" s="8" t="s">
        <v>742</v>
      </c>
      <c r="E60" s="9"/>
      <c r="F60" s="13" t="s">
        <v>750</v>
      </c>
      <c r="G60" s="7" t="s">
        <v>57</v>
      </c>
      <c r="H60" s="7" t="s">
        <v>5</v>
      </c>
      <c r="I60" s="7"/>
      <c r="J60" s="7"/>
      <c r="K60" s="7" t="s">
        <v>5</v>
      </c>
      <c r="L60" s="7" t="s">
        <v>5</v>
      </c>
      <c r="M60" s="7"/>
      <c r="N60" s="7"/>
      <c r="O60" s="7"/>
      <c r="P60" s="7"/>
      <c r="Q60" s="7"/>
      <c r="R60" s="7" t="s">
        <v>5</v>
      </c>
      <c r="S60" s="7" t="s">
        <v>5</v>
      </c>
      <c r="T60" s="7" t="s">
        <v>5</v>
      </c>
      <c r="U60" s="7"/>
      <c r="V60" s="7"/>
    </row>
    <row r="61" spans="1:22" x14ac:dyDescent="0.3">
      <c r="A61" s="7" t="s">
        <v>116</v>
      </c>
      <c r="B61" s="7" t="s">
        <v>117</v>
      </c>
      <c r="C61" s="7" t="s">
        <v>107</v>
      </c>
      <c r="D61" s="8" t="s">
        <v>148</v>
      </c>
      <c r="E61" s="9"/>
      <c r="F61" s="9"/>
      <c r="G61" s="7" t="s">
        <v>232</v>
      </c>
      <c r="H61" s="7" t="s">
        <v>5</v>
      </c>
      <c r="I61" s="7"/>
      <c r="J61" s="7"/>
      <c r="K61" s="7" t="s">
        <v>5</v>
      </c>
      <c r="L61" s="7"/>
      <c r="M61" s="7"/>
      <c r="N61" s="7"/>
      <c r="O61" s="7"/>
      <c r="P61" s="7"/>
      <c r="Q61" s="7"/>
      <c r="R61" s="7"/>
      <c r="S61" s="7"/>
      <c r="T61" s="7" t="s">
        <v>5</v>
      </c>
      <c r="U61" s="7"/>
      <c r="V61" s="7"/>
    </row>
    <row r="62" spans="1:22" x14ac:dyDescent="0.3">
      <c r="A62" s="7" t="s">
        <v>504</v>
      </c>
      <c r="B62" s="7" t="s">
        <v>471</v>
      </c>
      <c r="C62" s="7" t="s">
        <v>472</v>
      </c>
      <c r="D62" s="8" t="s">
        <v>473</v>
      </c>
      <c r="E62" s="9"/>
      <c r="F62" s="9" t="s">
        <v>565</v>
      </c>
      <c r="G62" s="7" t="s">
        <v>230</v>
      </c>
      <c r="H62" s="7"/>
      <c r="I62" s="7"/>
      <c r="J62" s="7"/>
      <c r="K62" s="7" t="s">
        <v>639</v>
      </c>
      <c r="L62" s="7" t="s">
        <v>5</v>
      </c>
      <c r="M62" s="7" t="s">
        <v>639</v>
      </c>
      <c r="N62" s="7" t="s">
        <v>639</v>
      </c>
      <c r="O62" s="7"/>
      <c r="P62" s="7"/>
      <c r="Q62" s="7"/>
      <c r="R62" s="7"/>
      <c r="S62" s="7"/>
      <c r="T62" s="7"/>
      <c r="U62" s="7"/>
      <c r="V62" s="7"/>
    </row>
    <row r="63" spans="1:22" x14ac:dyDescent="0.3">
      <c r="A63" s="7" t="s">
        <v>505</v>
      </c>
      <c r="B63" s="7" t="s">
        <v>506</v>
      </c>
      <c r="C63" s="7" t="s">
        <v>48</v>
      </c>
      <c r="D63" s="8" t="s">
        <v>566</v>
      </c>
      <c r="E63" s="9"/>
      <c r="F63" s="9" t="s">
        <v>567</v>
      </c>
      <c r="G63" s="7" t="s">
        <v>119</v>
      </c>
      <c r="H63" s="7" t="s">
        <v>5</v>
      </c>
      <c r="I63" s="7" t="s">
        <v>5</v>
      </c>
      <c r="J63" s="7" t="s">
        <v>5</v>
      </c>
      <c r="K63" s="7" t="s">
        <v>5</v>
      </c>
      <c r="L63" s="7" t="s">
        <v>5</v>
      </c>
      <c r="M63" s="7"/>
      <c r="N63" s="7"/>
      <c r="O63" s="7" t="s">
        <v>5</v>
      </c>
      <c r="P63" s="7"/>
      <c r="Q63" s="7"/>
      <c r="R63" s="7" t="s">
        <v>5</v>
      </c>
      <c r="S63" s="7" t="s">
        <v>5</v>
      </c>
      <c r="T63" s="7" t="s">
        <v>5</v>
      </c>
      <c r="U63" s="7" t="s">
        <v>5</v>
      </c>
      <c r="V63" s="7" t="s">
        <v>5</v>
      </c>
    </row>
    <row r="64" spans="1:22" x14ac:dyDescent="0.3">
      <c r="A64" s="7" t="s">
        <v>443</v>
      </c>
      <c r="B64" s="7" t="s">
        <v>444</v>
      </c>
      <c r="C64" s="7" t="s">
        <v>445</v>
      </c>
      <c r="D64" s="8" t="s">
        <v>446</v>
      </c>
      <c r="E64" s="9" t="s">
        <v>568</v>
      </c>
      <c r="F64" s="9"/>
      <c r="G64" s="7" t="s">
        <v>57</v>
      </c>
      <c r="H64" s="7"/>
      <c r="I64" s="7"/>
      <c r="J64" s="7"/>
      <c r="K64" s="7"/>
      <c r="L64" s="7"/>
      <c r="M64" s="7"/>
      <c r="N64" s="7"/>
      <c r="O64" s="7"/>
      <c r="P64" s="7"/>
      <c r="Q64" s="7"/>
      <c r="R64" s="7"/>
      <c r="S64" s="7" t="s">
        <v>5</v>
      </c>
      <c r="T64" s="7"/>
      <c r="U64" s="7"/>
      <c r="V64" s="7"/>
    </row>
    <row r="65" spans="1:22" x14ac:dyDescent="0.3">
      <c r="A65" s="7" t="s">
        <v>700</v>
      </c>
      <c r="B65" s="7" t="s">
        <v>701</v>
      </c>
      <c r="C65" s="7" t="s">
        <v>94</v>
      </c>
      <c r="D65" s="8" t="s">
        <v>719</v>
      </c>
      <c r="E65" s="9" t="s">
        <v>623</v>
      </c>
      <c r="F65" s="9" t="s">
        <v>720</v>
      </c>
      <c r="G65" s="7" t="s">
        <v>99</v>
      </c>
      <c r="H65" s="7" t="s">
        <v>5</v>
      </c>
      <c r="I65" s="7" t="s">
        <v>5</v>
      </c>
      <c r="J65" s="7" t="s">
        <v>5</v>
      </c>
      <c r="K65" s="7" t="s">
        <v>5</v>
      </c>
      <c r="L65" s="7" t="s">
        <v>5</v>
      </c>
      <c r="M65" s="7"/>
      <c r="N65" s="7"/>
      <c r="O65" s="7"/>
      <c r="P65" s="7"/>
      <c r="Q65" s="7"/>
      <c r="R65" s="7" t="s">
        <v>5</v>
      </c>
      <c r="S65" s="7" t="s">
        <v>5</v>
      </c>
      <c r="T65" s="7" t="s">
        <v>5</v>
      </c>
      <c r="U65" s="7" t="s">
        <v>5</v>
      </c>
      <c r="V65" s="7"/>
    </row>
    <row r="66" spans="1:22" x14ac:dyDescent="0.3">
      <c r="A66" s="7" t="s">
        <v>356</v>
      </c>
      <c r="B66" s="7" t="s">
        <v>357</v>
      </c>
      <c r="C66" s="7" t="s">
        <v>358</v>
      </c>
      <c r="D66" s="8" t="s">
        <v>359</v>
      </c>
      <c r="E66" s="9"/>
      <c r="F66" s="9" t="s">
        <v>569</v>
      </c>
      <c r="G66" s="7" t="s">
        <v>99</v>
      </c>
      <c r="H66" s="7"/>
      <c r="I66" s="7"/>
      <c r="J66" s="7"/>
      <c r="K66" s="7"/>
      <c r="L66" s="7"/>
      <c r="M66" s="7"/>
      <c r="N66" s="7"/>
      <c r="O66" s="7"/>
      <c r="P66" s="7"/>
      <c r="Q66" s="7"/>
      <c r="R66" s="7"/>
      <c r="S66" s="7" t="s">
        <v>5</v>
      </c>
      <c r="T66" s="7"/>
      <c r="U66" s="7"/>
      <c r="V66" s="7"/>
    </row>
    <row r="67" spans="1:22" x14ac:dyDescent="0.3">
      <c r="A67" s="7" t="s">
        <v>14</v>
      </c>
      <c r="B67" s="7" t="s">
        <v>83</v>
      </c>
      <c r="C67" s="7" t="s">
        <v>84</v>
      </c>
      <c r="D67" s="8" t="s">
        <v>146</v>
      </c>
      <c r="E67" s="9"/>
      <c r="F67" s="9"/>
      <c r="G67" s="7" t="s">
        <v>161</v>
      </c>
      <c r="H67" s="7" t="s">
        <v>5</v>
      </c>
      <c r="I67" s="7" t="s">
        <v>5</v>
      </c>
      <c r="J67" s="7" t="s">
        <v>5</v>
      </c>
      <c r="K67" s="7" t="s">
        <v>5</v>
      </c>
      <c r="L67" s="7" t="s">
        <v>5</v>
      </c>
      <c r="M67" s="7" t="s">
        <v>5</v>
      </c>
      <c r="N67" s="7"/>
      <c r="O67" s="7" t="s">
        <v>5</v>
      </c>
      <c r="P67" s="7" t="s">
        <v>5</v>
      </c>
      <c r="Q67" s="7"/>
      <c r="R67" s="7" t="s">
        <v>5</v>
      </c>
      <c r="S67" s="7"/>
      <c r="T67" s="7"/>
      <c r="U67" s="7"/>
      <c r="V67" s="7"/>
    </row>
    <row r="68" spans="1:22" x14ac:dyDescent="0.3">
      <c r="A68" s="7" t="s">
        <v>172</v>
      </c>
      <c r="B68" s="7" t="s">
        <v>173</v>
      </c>
      <c r="C68" s="7" t="s">
        <v>329</v>
      </c>
      <c r="D68" s="8" t="s">
        <v>330</v>
      </c>
      <c r="E68" s="9"/>
      <c r="F68" s="9" t="s">
        <v>331</v>
      </c>
      <c r="G68" s="7" t="s">
        <v>99</v>
      </c>
      <c r="H68" s="7"/>
      <c r="I68" s="7"/>
      <c r="J68" s="7"/>
      <c r="K68" s="7"/>
      <c r="L68" s="7"/>
      <c r="M68" s="7"/>
      <c r="N68" s="7" t="s">
        <v>5</v>
      </c>
      <c r="O68" s="7"/>
      <c r="P68" s="7"/>
      <c r="Q68" s="7"/>
      <c r="R68" s="7"/>
      <c r="S68" s="7"/>
      <c r="T68" s="7"/>
      <c r="U68" s="7"/>
      <c r="V68" s="7"/>
    </row>
    <row r="69" spans="1:22" x14ac:dyDescent="0.3">
      <c r="A69" s="7" t="s">
        <v>267</v>
      </c>
      <c r="B69" s="7" t="s">
        <v>657</v>
      </c>
      <c r="C69" s="7" t="s">
        <v>48</v>
      </c>
      <c r="D69" s="8" t="s">
        <v>681</v>
      </c>
      <c r="E69" s="9"/>
      <c r="F69" s="9" t="s">
        <v>682</v>
      </c>
      <c r="G69" s="7" t="s">
        <v>57</v>
      </c>
      <c r="H69" s="7" t="s">
        <v>5</v>
      </c>
      <c r="I69" s="7"/>
      <c r="J69" s="7"/>
      <c r="K69" s="7"/>
      <c r="L69" s="7"/>
      <c r="M69" s="7"/>
      <c r="N69" s="7"/>
      <c r="O69" s="7"/>
      <c r="P69" s="7"/>
      <c r="Q69" s="7"/>
      <c r="R69" s="7"/>
      <c r="S69" s="7"/>
      <c r="T69" s="7"/>
      <c r="U69" s="7"/>
      <c r="V69" s="7"/>
    </row>
    <row r="70" spans="1:22" x14ac:dyDescent="0.3">
      <c r="A70" s="7" t="s">
        <v>658</v>
      </c>
      <c r="B70" s="7" t="s">
        <v>657</v>
      </c>
      <c r="C70" s="7" t="s">
        <v>94</v>
      </c>
      <c r="D70" s="8" t="s">
        <v>683</v>
      </c>
      <c r="E70" s="9" t="s">
        <v>207</v>
      </c>
      <c r="F70" s="9"/>
      <c r="G70" s="7" t="s">
        <v>696</v>
      </c>
      <c r="H70" s="7" t="s">
        <v>5</v>
      </c>
      <c r="I70" s="7" t="s">
        <v>5</v>
      </c>
      <c r="J70" s="7" t="s">
        <v>5</v>
      </c>
      <c r="K70" s="7" t="s">
        <v>5</v>
      </c>
      <c r="L70" s="7" t="s">
        <v>5</v>
      </c>
      <c r="M70" s="7" t="s">
        <v>5</v>
      </c>
      <c r="N70" s="7"/>
      <c r="O70" s="7"/>
      <c r="P70" s="7"/>
      <c r="Q70" s="7"/>
      <c r="R70" s="7" t="s">
        <v>5</v>
      </c>
      <c r="S70" s="7"/>
      <c r="T70" s="7"/>
      <c r="U70" s="7" t="s">
        <v>5</v>
      </c>
      <c r="V70" s="7"/>
    </row>
    <row r="71" spans="1:22" x14ac:dyDescent="0.3">
      <c r="A71" s="7" t="s">
        <v>85</v>
      </c>
      <c r="B71" s="7" t="s">
        <v>86</v>
      </c>
      <c r="C71" s="7" t="s">
        <v>327</v>
      </c>
      <c r="D71" s="8" t="s">
        <v>87</v>
      </c>
      <c r="E71" s="9"/>
      <c r="F71" s="9" t="s">
        <v>328</v>
      </c>
      <c r="G71" s="7" t="s">
        <v>231</v>
      </c>
      <c r="H71" s="7" t="s">
        <v>5</v>
      </c>
      <c r="I71" s="7" t="s">
        <v>5</v>
      </c>
      <c r="J71" s="7" t="s">
        <v>5</v>
      </c>
      <c r="K71" s="7" t="s">
        <v>5</v>
      </c>
      <c r="L71" s="7" t="s">
        <v>5</v>
      </c>
      <c r="M71" s="7"/>
      <c r="N71" s="7"/>
      <c r="O71" s="7"/>
      <c r="P71" s="7" t="s">
        <v>5</v>
      </c>
      <c r="Q71" s="7"/>
      <c r="R71" s="7" t="s">
        <v>5</v>
      </c>
      <c r="S71" s="7" t="s">
        <v>5</v>
      </c>
      <c r="T71" s="7" t="s">
        <v>5</v>
      </c>
      <c r="U71" s="7" t="s">
        <v>5</v>
      </c>
      <c r="V71" s="7"/>
    </row>
    <row r="72" spans="1:22" x14ac:dyDescent="0.3">
      <c r="A72" s="7" t="s">
        <v>500</v>
      </c>
      <c r="B72" s="7" t="s">
        <v>507</v>
      </c>
      <c r="C72" s="7" t="s">
        <v>308</v>
      </c>
      <c r="D72" s="8" t="s">
        <v>570</v>
      </c>
      <c r="E72" s="9"/>
      <c r="F72" s="9" t="s">
        <v>571</v>
      </c>
      <c r="G72" s="7" t="s">
        <v>310</v>
      </c>
      <c r="H72" s="7"/>
      <c r="I72" s="7" t="s">
        <v>5</v>
      </c>
      <c r="J72" s="7" t="s">
        <v>5</v>
      </c>
      <c r="K72" s="7" t="s">
        <v>5</v>
      </c>
      <c r="L72" s="7" t="s">
        <v>5</v>
      </c>
      <c r="M72" s="7" t="s">
        <v>5</v>
      </c>
      <c r="N72" s="7" t="s">
        <v>5</v>
      </c>
      <c r="O72" s="7" t="s">
        <v>5</v>
      </c>
      <c r="P72" s="7"/>
      <c r="Q72" s="7"/>
      <c r="R72" s="7"/>
      <c r="S72" s="7"/>
      <c r="T72" s="7" t="s">
        <v>5</v>
      </c>
      <c r="U72" s="7"/>
      <c r="V72" s="7"/>
    </row>
    <row r="73" spans="1:22" x14ac:dyDescent="0.3">
      <c r="A73" s="7" t="s">
        <v>77</v>
      </c>
      <c r="B73" s="7" t="s">
        <v>88</v>
      </c>
      <c r="C73" s="7" t="s">
        <v>89</v>
      </c>
      <c r="D73" s="8" t="s">
        <v>90</v>
      </c>
      <c r="E73" s="7" t="s">
        <v>91</v>
      </c>
      <c r="F73" s="9"/>
      <c r="G73" s="7" t="s">
        <v>234</v>
      </c>
      <c r="H73" s="7" t="s">
        <v>5</v>
      </c>
      <c r="I73" s="7"/>
      <c r="J73" s="7"/>
      <c r="K73" s="7" t="s">
        <v>5</v>
      </c>
      <c r="L73" s="7" t="s">
        <v>5</v>
      </c>
      <c r="M73" s="7"/>
      <c r="N73" s="7"/>
      <c r="O73" s="7"/>
      <c r="P73" s="7"/>
      <c r="Q73" s="7"/>
      <c r="R73" s="7"/>
      <c r="S73" s="7"/>
      <c r="T73" s="7"/>
      <c r="U73" s="7"/>
      <c r="V73" s="7"/>
    </row>
    <row r="74" spans="1:22" x14ac:dyDescent="0.3">
      <c r="A74" s="7" t="s">
        <v>77</v>
      </c>
      <c r="B74" s="7" t="s">
        <v>416</v>
      </c>
      <c r="C74" s="7" t="s">
        <v>417</v>
      </c>
      <c r="D74" s="8" t="s">
        <v>419</v>
      </c>
      <c r="E74" s="9"/>
      <c r="F74" s="9" t="s">
        <v>572</v>
      </c>
      <c r="G74" s="7" t="s">
        <v>418</v>
      </c>
      <c r="H74" s="7"/>
      <c r="I74" s="7"/>
      <c r="J74" s="7"/>
      <c r="K74" s="7"/>
      <c r="L74" s="7"/>
      <c r="M74" s="7"/>
      <c r="N74" s="7" t="s">
        <v>5</v>
      </c>
      <c r="O74" s="7"/>
      <c r="P74" s="7"/>
      <c r="Q74" s="7"/>
      <c r="R74" s="7"/>
      <c r="S74" s="7"/>
      <c r="T74" s="7"/>
      <c r="U74" s="7"/>
      <c r="V74" s="7"/>
    </row>
    <row r="75" spans="1:22" x14ac:dyDescent="0.3">
      <c r="A75" s="7" t="s">
        <v>756</v>
      </c>
      <c r="B75" s="7" t="s">
        <v>416</v>
      </c>
      <c r="C75" s="7" t="s">
        <v>757</v>
      </c>
      <c r="D75" s="8" t="s">
        <v>768</v>
      </c>
      <c r="E75" s="9" t="s">
        <v>619</v>
      </c>
      <c r="F75" s="9" t="s">
        <v>778</v>
      </c>
      <c r="G75" s="7" t="s">
        <v>161</v>
      </c>
      <c r="H75" s="7" t="s">
        <v>5</v>
      </c>
      <c r="I75" s="7"/>
      <c r="J75" s="7"/>
      <c r="K75" s="7" t="s">
        <v>5</v>
      </c>
      <c r="L75" s="7" t="s">
        <v>5</v>
      </c>
      <c r="M75" s="7"/>
      <c r="N75" s="7"/>
      <c r="O75" s="7" t="s">
        <v>5</v>
      </c>
      <c r="P75" s="7"/>
      <c r="Q75" s="7"/>
      <c r="R75" s="7" t="s">
        <v>5</v>
      </c>
      <c r="S75" s="7"/>
      <c r="T75" s="7" t="s">
        <v>5</v>
      </c>
      <c r="U75" s="7" t="s">
        <v>5</v>
      </c>
      <c r="V75" s="7"/>
    </row>
    <row r="76" spans="1:22" x14ac:dyDescent="0.3">
      <c r="A76" s="14" t="s">
        <v>252</v>
      </c>
      <c r="B76" s="14" t="s">
        <v>253</v>
      </c>
      <c r="C76" s="14"/>
      <c r="D76" s="8" t="s">
        <v>254</v>
      </c>
      <c r="E76" s="15"/>
      <c r="F76" s="15" t="s">
        <v>573</v>
      </c>
      <c r="G76" s="14" t="s">
        <v>161</v>
      </c>
      <c r="H76" s="7" t="s">
        <v>5</v>
      </c>
      <c r="I76" s="7"/>
      <c r="J76" s="7"/>
      <c r="K76" s="7" t="s">
        <v>5</v>
      </c>
      <c r="L76" s="7" t="s">
        <v>5</v>
      </c>
      <c r="M76" s="7" t="s">
        <v>5</v>
      </c>
      <c r="N76" s="7"/>
      <c r="O76" s="7" t="s">
        <v>5</v>
      </c>
      <c r="P76" s="7"/>
      <c r="Q76" s="7"/>
      <c r="R76" s="7" t="s">
        <v>5</v>
      </c>
      <c r="S76" s="7"/>
      <c r="T76" s="7"/>
      <c r="U76" s="7"/>
      <c r="V76" s="7"/>
    </row>
    <row r="77" spans="1:22" x14ac:dyDescent="0.3">
      <c r="A77" s="14" t="s">
        <v>642</v>
      </c>
      <c r="B77" s="14" t="s">
        <v>643</v>
      </c>
      <c r="C77" s="14" t="s">
        <v>48</v>
      </c>
      <c r="D77" s="8" t="s">
        <v>646</v>
      </c>
      <c r="E77" s="15" t="s">
        <v>647</v>
      </c>
      <c r="F77" s="15" t="s">
        <v>648</v>
      </c>
      <c r="G77" s="14" t="s">
        <v>96</v>
      </c>
      <c r="H77" s="7" t="s">
        <v>5</v>
      </c>
      <c r="I77" s="7" t="s">
        <v>5</v>
      </c>
      <c r="J77" s="7" t="s">
        <v>5</v>
      </c>
      <c r="K77" s="7" t="s">
        <v>5</v>
      </c>
      <c r="L77" s="7" t="s">
        <v>5</v>
      </c>
      <c r="M77" s="7" t="s">
        <v>5</v>
      </c>
      <c r="N77" s="7"/>
      <c r="O77" s="7"/>
      <c r="P77" s="7"/>
      <c r="Q77" s="7"/>
      <c r="R77" s="7" t="s">
        <v>5</v>
      </c>
      <c r="S77" s="7" t="s">
        <v>5</v>
      </c>
      <c r="T77" s="7" t="s">
        <v>5</v>
      </c>
      <c r="U77" s="7" t="s">
        <v>5</v>
      </c>
      <c r="V77" s="7"/>
    </row>
    <row r="78" spans="1:22" x14ac:dyDescent="0.3">
      <c r="A78" s="7" t="s">
        <v>58</v>
      </c>
      <c r="B78" s="7" t="s">
        <v>424</v>
      </c>
      <c r="C78" s="7" t="s">
        <v>425</v>
      </c>
      <c r="D78" s="8" t="s">
        <v>426</v>
      </c>
      <c r="E78" s="9" t="s">
        <v>574</v>
      </c>
      <c r="F78" s="9"/>
      <c r="G78" s="7" t="s">
        <v>266</v>
      </c>
      <c r="H78" s="14"/>
      <c r="I78" s="14"/>
      <c r="J78" s="14"/>
      <c r="K78" s="14"/>
      <c r="L78" s="14"/>
      <c r="M78" s="14"/>
      <c r="N78" s="14"/>
      <c r="O78" s="14"/>
      <c r="P78" s="14"/>
      <c r="Q78" s="14"/>
      <c r="R78" s="14"/>
      <c r="S78" s="14" t="s">
        <v>5</v>
      </c>
      <c r="T78" s="7"/>
      <c r="U78" s="7"/>
      <c r="V78" s="7"/>
    </row>
    <row r="79" spans="1:22" x14ac:dyDescent="0.3">
      <c r="A79" s="7" t="s">
        <v>659</v>
      </c>
      <c r="B79" s="7" t="s">
        <v>660</v>
      </c>
      <c r="C79" s="7" t="s">
        <v>48</v>
      </c>
      <c r="D79" s="8" t="s">
        <v>684</v>
      </c>
      <c r="E79" s="9" t="s">
        <v>779</v>
      </c>
      <c r="F79" s="9" t="s">
        <v>685</v>
      </c>
      <c r="G79" s="7" t="s">
        <v>118</v>
      </c>
      <c r="H79" s="7" t="s">
        <v>5</v>
      </c>
      <c r="I79" s="7" t="s">
        <v>5</v>
      </c>
      <c r="J79" s="7" t="s">
        <v>5</v>
      </c>
      <c r="K79" s="7" t="s">
        <v>5</v>
      </c>
      <c r="L79" s="7" t="s">
        <v>5</v>
      </c>
      <c r="M79" s="7" t="s">
        <v>5</v>
      </c>
      <c r="N79" s="7"/>
      <c r="O79" s="7" t="s">
        <v>5</v>
      </c>
      <c r="P79" s="7"/>
      <c r="Q79" s="7"/>
      <c r="R79" s="7"/>
      <c r="S79" s="7"/>
      <c r="T79" s="7"/>
      <c r="U79" s="7"/>
      <c r="V79" s="7"/>
    </row>
    <row r="80" spans="1:22" x14ac:dyDescent="0.3">
      <c r="A80" s="7" t="s">
        <v>508</v>
      </c>
      <c r="B80" s="7" t="s">
        <v>509</v>
      </c>
      <c r="C80" s="7" t="s">
        <v>530</v>
      </c>
      <c r="D80" s="8" t="s">
        <v>575</v>
      </c>
      <c r="E80" s="9"/>
      <c r="F80" s="9" t="s">
        <v>576</v>
      </c>
      <c r="G80" s="7" t="s">
        <v>266</v>
      </c>
      <c r="H80" s="7"/>
      <c r="I80" s="7"/>
      <c r="J80" s="7"/>
      <c r="K80" s="7"/>
      <c r="L80" s="7"/>
      <c r="M80" s="7"/>
      <c r="N80" s="7"/>
      <c r="O80" s="7"/>
      <c r="P80" s="7"/>
      <c r="Q80" s="7"/>
      <c r="R80" s="7"/>
      <c r="S80" s="7" t="s">
        <v>5</v>
      </c>
      <c r="T80" s="7"/>
      <c r="U80" s="7"/>
      <c r="V80" s="7"/>
    </row>
    <row r="81" spans="1:22" x14ac:dyDescent="0.3">
      <c r="A81" s="7" t="s">
        <v>306</v>
      </c>
      <c r="B81" s="7" t="s">
        <v>307</v>
      </c>
      <c r="C81" s="7" t="s">
        <v>308</v>
      </c>
      <c r="D81" s="8" t="s">
        <v>309</v>
      </c>
      <c r="E81" s="9"/>
      <c r="F81" s="9" t="s">
        <v>577</v>
      </c>
      <c r="G81" s="7" t="s">
        <v>310</v>
      </c>
      <c r="H81" s="7"/>
      <c r="I81" s="7"/>
      <c r="J81" s="7"/>
      <c r="K81" s="7"/>
      <c r="L81" s="7"/>
      <c r="M81" s="7" t="s">
        <v>5</v>
      </c>
      <c r="N81" s="7" t="s">
        <v>5</v>
      </c>
      <c r="O81" s="7"/>
      <c r="P81" s="7"/>
      <c r="Q81" s="7" t="s">
        <v>5</v>
      </c>
      <c r="R81" s="7"/>
      <c r="S81" s="7"/>
      <c r="T81" s="7"/>
      <c r="U81" s="7"/>
      <c r="V81" s="7"/>
    </row>
    <row r="82" spans="1:22" x14ac:dyDescent="0.3">
      <c r="A82" s="7" t="s">
        <v>184</v>
      </c>
      <c r="B82" s="7" t="s">
        <v>185</v>
      </c>
      <c r="C82" s="7" t="s">
        <v>186</v>
      </c>
      <c r="D82" s="8" t="s">
        <v>187</v>
      </c>
      <c r="E82" s="9"/>
      <c r="F82" s="9" t="s">
        <v>578</v>
      </c>
      <c r="G82" s="7" t="s">
        <v>189</v>
      </c>
      <c r="H82" s="7"/>
      <c r="I82" s="7"/>
      <c r="J82" s="7"/>
      <c r="K82" s="7" t="s">
        <v>5</v>
      </c>
      <c r="L82" s="7" t="s">
        <v>5</v>
      </c>
      <c r="M82" s="7"/>
      <c r="N82" s="7" t="s">
        <v>5</v>
      </c>
      <c r="O82" s="7"/>
      <c r="P82" s="7" t="s">
        <v>5</v>
      </c>
      <c r="Q82" s="7"/>
      <c r="R82" s="7"/>
      <c r="S82" s="7"/>
      <c r="T82" s="7"/>
      <c r="U82" s="7"/>
      <c r="V82" s="7"/>
    </row>
    <row r="83" spans="1:22" x14ac:dyDescent="0.3">
      <c r="A83" s="7" t="s">
        <v>14</v>
      </c>
      <c r="B83" s="7" t="s">
        <v>15</v>
      </c>
      <c r="C83" s="7" t="s">
        <v>16</v>
      </c>
      <c r="D83" s="8" t="s">
        <v>17</v>
      </c>
      <c r="E83" s="9" t="s">
        <v>18</v>
      </c>
      <c r="F83" s="9" t="s">
        <v>780</v>
      </c>
      <c r="G83" s="7" t="s">
        <v>19</v>
      </c>
      <c r="H83" s="7"/>
      <c r="I83" s="7" t="s">
        <v>5</v>
      </c>
      <c r="J83" s="7" t="s">
        <v>5</v>
      </c>
      <c r="K83" s="7"/>
      <c r="L83" s="7"/>
      <c r="M83" s="7" t="s">
        <v>5</v>
      </c>
      <c r="N83" s="7" t="s">
        <v>5</v>
      </c>
      <c r="O83" s="7" t="s">
        <v>5</v>
      </c>
      <c r="P83" s="7"/>
      <c r="Q83" s="7"/>
      <c r="R83" s="7"/>
      <c r="S83" s="7"/>
      <c r="T83" s="7"/>
      <c r="U83" s="7"/>
      <c r="V83" s="7" t="s">
        <v>5</v>
      </c>
    </row>
    <row r="84" spans="1:22" x14ac:dyDescent="0.3">
      <c r="A84" s="7" t="s">
        <v>92</v>
      </c>
      <c r="B84" s="7" t="s">
        <v>93</v>
      </c>
      <c r="C84" s="7" t="s">
        <v>48</v>
      </c>
      <c r="D84" s="8" t="s">
        <v>95</v>
      </c>
      <c r="E84" s="9" t="s">
        <v>647</v>
      </c>
      <c r="F84" s="9" t="s">
        <v>579</v>
      </c>
      <c r="G84" s="7" t="s">
        <v>96</v>
      </c>
      <c r="H84" s="7" t="s">
        <v>5</v>
      </c>
      <c r="I84" s="7" t="s">
        <v>5</v>
      </c>
      <c r="J84" s="7" t="s">
        <v>5</v>
      </c>
      <c r="K84" s="7" t="s">
        <v>5</v>
      </c>
      <c r="L84" s="7" t="s">
        <v>5</v>
      </c>
      <c r="M84" s="7"/>
      <c r="N84" s="7"/>
      <c r="O84" s="7"/>
      <c r="P84" s="7"/>
      <c r="Q84" s="7"/>
      <c r="R84" s="7"/>
      <c r="S84" s="7"/>
      <c r="T84" s="7"/>
      <c r="U84" s="7"/>
      <c r="V84" s="7"/>
    </row>
    <row r="85" spans="1:22" x14ac:dyDescent="0.3">
      <c r="A85" s="7" t="s">
        <v>474</v>
      </c>
      <c r="B85" s="7" t="s">
        <v>702</v>
      </c>
      <c r="C85" s="7" t="s">
        <v>94</v>
      </c>
      <c r="D85" s="8" t="s">
        <v>721</v>
      </c>
      <c r="E85" s="9"/>
      <c r="F85" s="9" t="s">
        <v>722</v>
      </c>
      <c r="G85" s="7" t="s">
        <v>50</v>
      </c>
      <c r="H85" s="7" t="s">
        <v>5</v>
      </c>
      <c r="I85" s="7" t="s">
        <v>5</v>
      </c>
      <c r="J85" s="7" t="s">
        <v>5</v>
      </c>
      <c r="K85" s="7"/>
      <c r="L85" s="7"/>
      <c r="M85" s="7" t="s">
        <v>5</v>
      </c>
      <c r="N85" s="7"/>
      <c r="O85" s="7"/>
      <c r="P85" s="7"/>
      <c r="Q85" s="7"/>
      <c r="R85" s="7" t="s">
        <v>5</v>
      </c>
      <c r="S85" s="7"/>
      <c r="T85" s="7"/>
      <c r="U85" s="7" t="s">
        <v>5</v>
      </c>
      <c r="V85" s="7"/>
    </row>
    <row r="86" spans="1:22" x14ac:dyDescent="0.3">
      <c r="A86" s="7" t="s">
        <v>293</v>
      </c>
      <c r="B86" s="7" t="s">
        <v>399</v>
      </c>
      <c r="C86" s="7" t="s">
        <v>372</v>
      </c>
      <c r="D86" s="8" t="s">
        <v>400</v>
      </c>
      <c r="E86" s="9" t="s">
        <v>580</v>
      </c>
      <c r="F86" s="9" t="s">
        <v>581</v>
      </c>
      <c r="G86" s="7" t="s">
        <v>401</v>
      </c>
      <c r="H86" s="7"/>
      <c r="I86" s="7"/>
      <c r="J86" s="7"/>
      <c r="K86" s="7"/>
      <c r="L86" s="7"/>
      <c r="M86" s="7"/>
      <c r="N86" s="7" t="s">
        <v>5</v>
      </c>
      <c r="O86" s="7"/>
      <c r="P86" s="7"/>
      <c r="Q86" s="7"/>
      <c r="R86" s="7"/>
      <c r="S86" s="7"/>
      <c r="T86" s="7"/>
      <c r="U86" s="7"/>
      <c r="V86" s="7"/>
    </row>
    <row r="87" spans="1:22" x14ac:dyDescent="0.3">
      <c r="A87" s="7" t="s">
        <v>58</v>
      </c>
      <c r="B87" s="7" t="s">
        <v>127</v>
      </c>
      <c r="C87" s="7" t="s">
        <v>385</v>
      </c>
      <c r="D87" s="8" t="s">
        <v>386</v>
      </c>
      <c r="E87" s="9" t="s">
        <v>387</v>
      </c>
      <c r="F87" s="9" t="s">
        <v>582</v>
      </c>
      <c r="G87" s="7" t="s">
        <v>388</v>
      </c>
      <c r="H87" s="7" t="s">
        <v>5</v>
      </c>
      <c r="I87" s="7" t="s">
        <v>5</v>
      </c>
      <c r="J87" s="7" t="s">
        <v>5</v>
      </c>
      <c r="K87" s="7" t="s">
        <v>5</v>
      </c>
      <c r="L87" s="7" t="s">
        <v>5</v>
      </c>
      <c r="M87" s="7" t="s">
        <v>5</v>
      </c>
      <c r="N87" s="7"/>
      <c r="O87" s="7" t="s">
        <v>5</v>
      </c>
      <c r="P87" s="7" t="s">
        <v>5</v>
      </c>
      <c r="Q87" s="7"/>
      <c r="R87" s="7" t="s">
        <v>5</v>
      </c>
      <c r="S87" s="7" t="s">
        <v>5</v>
      </c>
      <c r="T87" s="7"/>
      <c r="U87" s="7"/>
      <c r="V87" s="7"/>
    </row>
    <row r="88" spans="1:22" x14ac:dyDescent="0.3">
      <c r="A88" s="7" t="s">
        <v>149</v>
      </c>
      <c r="B88" s="7" t="s">
        <v>127</v>
      </c>
      <c r="C88" s="7" t="s">
        <v>48</v>
      </c>
      <c r="D88" s="8" t="s">
        <v>427</v>
      </c>
      <c r="E88" s="9" t="s">
        <v>121</v>
      </c>
      <c r="F88" s="13" t="s">
        <v>583</v>
      </c>
      <c r="G88" s="7" t="s">
        <v>119</v>
      </c>
      <c r="H88" s="7" t="s">
        <v>5</v>
      </c>
      <c r="I88" s="7"/>
      <c r="J88" s="7"/>
      <c r="K88" s="7" t="s">
        <v>5</v>
      </c>
      <c r="L88" s="7"/>
      <c r="M88" s="7"/>
      <c r="N88" s="7"/>
      <c r="O88" s="7"/>
      <c r="P88" s="7"/>
      <c r="Q88" s="7"/>
      <c r="R88" s="7"/>
      <c r="S88" s="7"/>
      <c r="T88" s="7"/>
      <c r="U88" s="7"/>
      <c r="V88" s="7"/>
    </row>
    <row r="89" spans="1:22" x14ac:dyDescent="0.3">
      <c r="A89" s="7" t="s">
        <v>510</v>
      </c>
      <c r="B89" s="7" t="s">
        <v>127</v>
      </c>
      <c r="C89" s="7" t="s">
        <v>48</v>
      </c>
      <c r="D89" s="8" t="s">
        <v>584</v>
      </c>
      <c r="E89" s="9"/>
      <c r="F89" s="9" t="s">
        <v>585</v>
      </c>
      <c r="G89" s="7" t="s">
        <v>338</v>
      </c>
      <c r="H89" s="7" t="s">
        <v>5</v>
      </c>
      <c r="I89" s="7" t="s">
        <v>5</v>
      </c>
      <c r="J89" s="7" t="s">
        <v>5</v>
      </c>
      <c r="K89" s="7" t="s">
        <v>5</v>
      </c>
      <c r="L89" s="7" t="s">
        <v>5</v>
      </c>
      <c r="M89" s="7" t="s">
        <v>5</v>
      </c>
      <c r="N89" s="7"/>
      <c r="O89" s="7" t="s">
        <v>5</v>
      </c>
      <c r="P89" s="7"/>
      <c r="Q89" s="7"/>
      <c r="R89" s="7" t="s">
        <v>5</v>
      </c>
      <c r="S89" s="7" t="s">
        <v>5</v>
      </c>
      <c r="T89" s="7" t="s">
        <v>5</v>
      </c>
      <c r="U89" s="7" t="s">
        <v>5</v>
      </c>
      <c r="V89" s="7" t="s">
        <v>5</v>
      </c>
    </row>
    <row r="90" spans="1:22" x14ac:dyDescent="0.3">
      <c r="A90" s="7" t="s">
        <v>511</v>
      </c>
      <c r="B90" s="7" t="s">
        <v>512</v>
      </c>
      <c r="C90" s="7" t="s">
        <v>94</v>
      </c>
      <c r="D90" s="8" t="s">
        <v>586</v>
      </c>
      <c r="E90" s="9"/>
      <c r="F90" s="9" t="s">
        <v>587</v>
      </c>
      <c r="G90" s="7" t="s">
        <v>484</v>
      </c>
      <c r="H90" s="7" t="s">
        <v>5</v>
      </c>
      <c r="I90" s="7"/>
      <c r="J90" s="7"/>
      <c r="K90" s="7"/>
      <c r="L90" s="7"/>
      <c r="M90" s="7" t="s">
        <v>5</v>
      </c>
      <c r="N90" s="7"/>
      <c r="O90" s="7"/>
      <c r="P90" s="7"/>
      <c r="Q90" s="7"/>
      <c r="R90" s="7"/>
      <c r="S90" s="7"/>
      <c r="T90" s="7"/>
      <c r="U90" s="7" t="s">
        <v>5</v>
      </c>
      <c r="V90" s="7" t="s">
        <v>5</v>
      </c>
    </row>
    <row r="91" spans="1:22" x14ac:dyDescent="0.3">
      <c r="A91" s="7" t="s">
        <v>737</v>
      </c>
      <c r="B91" s="7" t="s">
        <v>738</v>
      </c>
      <c r="C91" s="7" t="s">
        <v>94</v>
      </c>
      <c r="D91" s="8" t="s">
        <v>743</v>
      </c>
      <c r="E91" s="9"/>
      <c r="F91" s="9" t="s">
        <v>745</v>
      </c>
      <c r="G91" s="7" t="s">
        <v>748</v>
      </c>
      <c r="H91" s="7" t="s">
        <v>5</v>
      </c>
      <c r="I91" s="7"/>
      <c r="J91" s="7"/>
      <c r="K91" s="7" t="s">
        <v>5</v>
      </c>
      <c r="L91" s="7" t="s">
        <v>5</v>
      </c>
      <c r="M91" s="7" t="s">
        <v>5</v>
      </c>
      <c r="N91" s="7"/>
      <c r="O91" s="7"/>
      <c r="P91" s="7"/>
      <c r="Q91" s="7"/>
      <c r="R91" s="7" t="s">
        <v>5</v>
      </c>
      <c r="S91" s="7" t="s">
        <v>5</v>
      </c>
      <c r="T91" s="7" t="s">
        <v>5</v>
      </c>
      <c r="U91" s="7" t="s">
        <v>5</v>
      </c>
      <c r="V91" s="7" t="s">
        <v>5</v>
      </c>
    </row>
    <row r="92" spans="1:22" x14ac:dyDescent="0.3">
      <c r="A92" s="7" t="s">
        <v>263</v>
      </c>
      <c r="B92" s="7" t="s">
        <v>513</v>
      </c>
      <c r="C92" s="7" t="s">
        <v>94</v>
      </c>
      <c r="D92" s="8" t="s">
        <v>588</v>
      </c>
      <c r="E92" s="9" t="s">
        <v>589</v>
      </c>
      <c r="F92" s="9"/>
      <c r="G92" s="7" t="s">
        <v>637</v>
      </c>
      <c r="H92" s="7"/>
      <c r="I92" s="7"/>
      <c r="J92" s="7"/>
      <c r="K92" s="7" t="s">
        <v>5</v>
      </c>
      <c r="L92" s="7" t="s">
        <v>5</v>
      </c>
      <c r="M92" s="7"/>
      <c r="N92" s="7"/>
      <c r="O92" s="7"/>
      <c r="P92" s="7"/>
      <c r="Q92" s="7"/>
      <c r="R92" s="7" t="s">
        <v>5</v>
      </c>
      <c r="S92" s="7" t="s">
        <v>5</v>
      </c>
      <c r="T92" s="7"/>
      <c r="U92" s="7" t="s">
        <v>5</v>
      </c>
      <c r="V92" s="7" t="s">
        <v>5</v>
      </c>
    </row>
    <row r="93" spans="1:22" x14ac:dyDescent="0.3">
      <c r="A93" s="7" t="s">
        <v>661</v>
      </c>
      <c r="B93" s="7" t="s">
        <v>662</v>
      </c>
      <c r="C93" s="7" t="s">
        <v>663</v>
      </c>
      <c r="D93" s="8" t="s">
        <v>686</v>
      </c>
      <c r="E93" s="9" t="s">
        <v>687</v>
      </c>
      <c r="F93" s="9"/>
      <c r="G93" s="7" t="s">
        <v>119</v>
      </c>
      <c r="H93" s="7"/>
      <c r="I93" s="7" t="s">
        <v>5</v>
      </c>
      <c r="J93" s="7" t="s">
        <v>5</v>
      </c>
      <c r="K93" s="7" t="s">
        <v>5</v>
      </c>
      <c r="L93" s="7" t="s">
        <v>5</v>
      </c>
      <c r="M93" s="7" t="s">
        <v>5</v>
      </c>
      <c r="N93" s="7" t="s">
        <v>5</v>
      </c>
      <c r="O93" s="7" t="s">
        <v>5</v>
      </c>
      <c r="P93" s="7"/>
      <c r="Q93" s="7"/>
      <c r="R93" s="7"/>
      <c r="S93" s="7"/>
      <c r="T93" s="7"/>
      <c r="U93" s="7"/>
      <c r="V93" s="7"/>
    </row>
    <row r="94" spans="1:22" x14ac:dyDescent="0.3">
      <c r="A94" s="7" t="s">
        <v>514</v>
      </c>
      <c r="B94" s="7" t="s">
        <v>515</v>
      </c>
      <c r="C94" s="7" t="s">
        <v>48</v>
      </c>
      <c r="D94" s="8" t="s">
        <v>723</v>
      </c>
      <c r="E94" s="9"/>
      <c r="F94" s="9" t="s">
        <v>590</v>
      </c>
      <c r="G94" s="7" t="s">
        <v>638</v>
      </c>
      <c r="H94" s="7" t="s">
        <v>5</v>
      </c>
      <c r="I94" s="7"/>
      <c r="J94" s="7"/>
      <c r="K94" s="7" t="s">
        <v>5</v>
      </c>
      <c r="L94" s="7" t="s">
        <v>5</v>
      </c>
      <c r="M94" s="7" t="s">
        <v>5</v>
      </c>
      <c r="N94" s="7"/>
      <c r="O94" s="7"/>
      <c r="P94" s="7"/>
      <c r="Q94" s="7"/>
      <c r="R94" s="7" t="s">
        <v>5</v>
      </c>
      <c r="S94" s="7" t="s">
        <v>5</v>
      </c>
      <c r="T94" s="7" t="s">
        <v>5</v>
      </c>
      <c r="U94" s="7" t="s">
        <v>5</v>
      </c>
      <c r="V94" s="7" t="s">
        <v>491</v>
      </c>
    </row>
    <row r="95" spans="1:22" x14ac:dyDescent="0.3">
      <c r="A95" s="7" t="s">
        <v>68</v>
      </c>
      <c r="B95" s="7" t="s">
        <v>72</v>
      </c>
      <c r="C95" s="7" t="s">
        <v>73</v>
      </c>
      <c r="D95" s="8" t="s">
        <v>74</v>
      </c>
      <c r="E95" s="9"/>
      <c r="F95" s="9" t="s">
        <v>75</v>
      </c>
      <c r="G95" s="7" t="s">
        <v>76</v>
      </c>
      <c r="H95" s="7" t="s">
        <v>5</v>
      </c>
      <c r="I95" s="7" t="s">
        <v>5</v>
      </c>
      <c r="J95" s="7" t="s">
        <v>5</v>
      </c>
      <c r="K95" s="7" t="s">
        <v>5</v>
      </c>
      <c r="L95" s="7" t="s">
        <v>5</v>
      </c>
      <c r="M95" s="7"/>
      <c r="N95" s="7"/>
      <c r="O95" s="7"/>
      <c r="P95" s="7"/>
      <c r="Q95" s="7"/>
      <c r="R95" s="7" t="s">
        <v>5</v>
      </c>
      <c r="S95" s="7" t="s">
        <v>5</v>
      </c>
      <c r="T95" s="7" t="s">
        <v>5</v>
      </c>
      <c r="U95" s="7"/>
      <c r="V95" s="7"/>
    </row>
    <row r="96" spans="1:22" x14ac:dyDescent="0.3">
      <c r="A96" s="7" t="s">
        <v>758</v>
      </c>
      <c r="B96" s="7" t="s">
        <v>759</v>
      </c>
      <c r="C96" s="7" t="s">
        <v>760</v>
      </c>
      <c r="D96" s="8" t="s">
        <v>769</v>
      </c>
      <c r="E96" s="9"/>
      <c r="F96" s="9" t="s">
        <v>781</v>
      </c>
      <c r="G96" s="7" t="s">
        <v>787</v>
      </c>
      <c r="H96" s="7"/>
      <c r="I96" s="7"/>
      <c r="J96" s="7"/>
      <c r="K96" s="7"/>
      <c r="L96" s="7"/>
      <c r="M96" s="7"/>
      <c r="N96" s="7" t="s">
        <v>5</v>
      </c>
      <c r="O96" s="7"/>
      <c r="P96" s="7"/>
      <c r="Q96" s="7"/>
      <c r="R96" s="7"/>
      <c r="S96" s="7"/>
      <c r="T96" s="7"/>
      <c r="U96" s="7"/>
      <c r="V96" s="7"/>
    </row>
    <row r="97" spans="1:22" x14ac:dyDescent="0.3">
      <c r="A97" s="7" t="s">
        <v>152</v>
      </c>
      <c r="B97" s="7" t="s">
        <v>153</v>
      </c>
      <c r="C97" s="7" t="s">
        <v>48</v>
      </c>
      <c r="D97" s="8" t="s">
        <v>154</v>
      </c>
      <c r="E97" s="9" t="s">
        <v>151</v>
      </c>
      <c r="F97" s="9" t="s">
        <v>155</v>
      </c>
      <c r="G97" s="7" t="s">
        <v>25</v>
      </c>
      <c r="H97" s="7" t="s">
        <v>5</v>
      </c>
      <c r="I97" s="7" t="s">
        <v>5</v>
      </c>
      <c r="J97" s="7" t="s">
        <v>5</v>
      </c>
      <c r="K97" s="7" t="s">
        <v>5</v>
      </c>
      <c r="L97" s="7" t="s">
        <v>5</v>
      </c>
      <c r="M97" s="7" t="s">
        <v>5</v>
      </c>
      <c r="N97" s="7"/>
      <c r="O97" s="7" t="s">
        <v>5</v>
      </c>
      <c r="P97" s="7" t="s">
        <v>5</v>
      </c>
      <c r="Q97" s="7"/>
      <c r="R97" s="7"/>
      <c r="S97" s="7"/>
      <c r="T97" s="7"/>
      <c r="U97" s="7"/>
      <c r="V97" s="7"/>
    </row>
    <row r="98" spans="1:22" x14ac:dyDescent="0.3">
      <c r="A98" s="7" t="s">
        <v>275</v>
      </c>
      <c r="B98" s="7" t="s">
        <v>276</v>
      </c>
      <c r="C98" s="7" t="s">
        <v>48</v>
      </c>
      <c r="D98" s="8" t="s">
        <v>277</v>
      </c>
      <c r="E98" s="9"/>
      <c r="F98" s="16" t="s">
        <v>591</v>
      </c>
      <c r="G98" s="7" t="s">
        <v>57</v>
      </c>
      <c r="H98" s="7" t="s">
        <v>5</v>
      </c>
      <c r="I98" s="7" t="s">
        <v>5</v>
      </c>
      <c r="J98" s="7" t="s">
        <v>5</v>
      </c>
      <c r="K98" s="7" t="s">
        <v>5</v>
      </c>
      <c r="L98" s="7" t="s">
        <v>5</v>
      </c>
      <c r="M98" s="7"/>
      <c r="N98" s="7"/>
      <c r="O98" s="7" t="s">
        <v>5</v>
      </c>
      <c r="P98" s="7" t="s">
        <v>5</v>
      </c>
      <c r="Q98" s="7"/>
      <c r="R98" s="7" t="s">
        <v>5</v>
      </c>
      <c r="S98" s="7" t="s">
        <v>5</v>
      </c>
      <c r="T98" s="7" t="s">
        <v>5</v>
      </c>
      <c r="U98" s="7" t="s">
        <v>5</v>
      </c>
      <c r="V98" s="7"/>
    </row>
    <row r="99" spans="1:22" x14ac:dyDescent="0.3">
      <c r="A99" s="7" t="s">
        <v>703</v>
      </c>
      <c r="B99" s="7" t="s">
        <v>704</v>
      </c>
      <c r="C99" s="7" t="s">
        <v>94</v>
      </c>
      <c r="D99" s="8" t="s">
        <v>724</v>
      </c>
      <c r="E99" s="9"/>
      <c r="F99" s="9" t="s">
        <v>725</v>
      </c>
      <c r="G99" s="7" t="s">
        <v>338</v>
      </c>
      <c r="H99" s="7" t="s">
        <v>5</v>
      </c>
      <c r="I99" s="7" t="s">
        <v>5</v>
      </c>
      <c r="J99" s="7" t="s">
        <v>5</v>
      </c>
      <c r="K99" s="7" t="s">
        <v>5</v>
      </c>
      <c r="L99" s="7" t="s">
        <v>5</v>
      </c>
      <c r="M99" s="7" t="s">
        <v>5</v>
      </c>
      <c r="N99" s="7"/>
      <c r="O99" s="7" t="s">
        <v>639</v>
      </c>
      <c r="P99" s="7" t="s">
        <v>5</v>
      </c>
      <c r="Q99" s="7"/>
      <c r="R99" s="7" t="s">
        <v>5</v>
      </c>
      <c r="S99" s="7" t="s">
        <v>5</v>
      </c>
      <c r="T99" s="7" t="s">
        <v>5</v>
      </c>
      <c r="U99" s="7" t="s">
        <v>5</v>
      </c>
      <c r="V99" s="7" t="s">
        <v>5</v>
      </c>
    </row>
    <row r="100" spans="1:22" x14ac:dyDescent="0.3">
      <c r="A100" s="7" t="s">
        <v>406</v>
      </c>
      <c r="B100" s="7" t="s">
        <v>407</v>
      </c>
      <c r="C100" s="7" t="s">
        <v>48</v>
      </c>
      <c r="D100" s="8" t="s">
        <v>408</v>
      </c>
      <c r="E100" s="9"/>
      <c r="F100" s="9" t="s">
        <v>592</v>
      </c>
      <c r="G100" s="7" t="s">
        <v>409</v>
      </c>
      <c r="H100" s="7" t="s">
        <v>5</v>
      </c>
      <c r="I100" s="7"/>
      <c r="J100" s="7"/>
      <c r="K100" s="7" t="s">
        <v>5</v>
      </c>
      <c r="L100" s="7" t="s">
        <v>5</v>
      </c>
      <c r="M100" s="7"/>
      <c r="N100" s="7"/>
      <c r="O100" s="7"/>
      <c r="P100" s="7"/>
      <c r="Q100" s="7"/>
      <c r="R100" s="7"/>
      <c r="S100" s="7"/>
      <c r="T100" s="7" t="s">
        <v>5</v>
      </c>
      <c r="U100" s="7"/>
      <c r="V100" s="7"/>
    </row>
    <row r="101" spans="1:22" x14ac:dyDescent="0.3">
      <c r="A101" s="7" t="s">
        <v>761</v>
      </c>
      <c r="B101" s="7" t="s">
        <v>762</v>
      </c>
      <c r="C101" s="7" t="s">
        <v>763</v>
      </c>
      <c r="D101" s="8" t="s">
        <v>770</v>
      </c>
      <c r="E101" s="9" t="s">
        <v>782</v>
      </c>
      <c r="F101" s="9" t="s">
        <v>783</v>
      </c>
      <c r="G101" s="7" t="s">
        <v>418</v>
      </c>
      <c r="H101" s="7" t="s">
        <v>5</v>
      </c>
      <c r="I101" s="7"/>
      <c r="J101" s="7"/>
      <c r="K101" s="7"/>
      <c r="L101" s="7"/>
      <c r="M101" s="7"/>
      <c r="N101" s="7"/>
      <c r="O101" s="7"/>
      <c r="P101" s="7"/>
      <c r="Q101" s="7"/>
      <c r="R101" s="7"/>
      <c r="S101" s="7" t="s">
        <v>5</v>
      </c>
      <c r="T101" s="7" t="s">
        <v>5</v>
      </c>
      <c r="U101" s="7"/>
      <c r="V101" s="7"/>
    </row>
    <row r="102" spans="1:22" x14ac:dyDescent="0.3">
      <c r="A102" s="7" t="s">
        <v>474</v>
      </c>
      <c r="B102" s="7" t="s">
        <v>475</v>
      </c>
      <c r="C102" s="7" t="s">
        <v>476</v>
      </c>
      <c r="D102" s="8" t="s">
        <v>478</v>
      </c>
      <c r="E102" s="12"/>
      <c r="F102" s="12" t="s">
        <v>477</v>
      </c>
      <c r="G102" s="7" t="s">
        <v>119</v>
      </c>
      <c r="H102" s="3" t="s">
        <v>5</v>
      </c>
      <c r="I102" s="3" t="s">
        <v>5</v>
      </c>
      <c r="J102" s="3" t="s">
        <v>5</v>
      </c>
      <c r="K102" s="3" t="s">
        <v>5</v>
      </c>
      <c r="L102" s="3" t="s">
        <v>5</v>
      </c>
      <c r="M102" s="3" t="s">
        <v>5</v>
      </c>
      <c r="N102" s="3"/>
      <c r="O102" s="3" t="s">
        <v>5</v>
      </c>
      <c r="P102" s="3"/>
      <c r="Q102" s="3"/>
      <c r="R102" s="3" t="s">
        <v>5</v>
      </c>
      <c r="S102" s="3" t="s">
        <v>5</v>
      </c>
      <c r="T102" s="3" t="s">
        <v>5</v>
      </c>
      <c r="U102" s="4" t="s">
        <v>5</v>
      </c>
      <c r="V102" s="4" t="s">
        <v>5</v>
      </c>
    </row>
    <row r="103" spans="1:22" x14ac:dyDescent="0.3">
      <c r="A103" s="7" t="s">
        <v>108</v>
      </c>
      <c r="B103" s="7" t="s">
        <v>109</v>
      </c>
      <c r="C103" s="7" t="s">
        <v>48</v>
      </c>
      <c r="D103" s="8" t="s">
        <v>110</v>
      </c>
      <c r="E103" s="9" t="s">
        <v>111</v>
      </c>
      <c r="F103" s="13"/>
      <c r="G103" s="7" t="s">
        <v>198</v>
      </c>
      <c r="H103" s="7" t="s">
        <v>5</v>
      </c>
      <c r="I103" s="7" t="s">
        <v>5</v>
      </c>
      <c r="J103" s="7" t="s">
        <v>5</v>
      </c>
      <c r="K103" s="7" t="s">
        <v>5</v>
      </c>
      <c r="L103" s="7" t="s">
        <v>5</v>
      </c>
      <c r="M103" s="7"/>
      <c r="N103" s="7"/>
      <c r="O103" s="7"/>
      <c r="P103" s="7"/>
      <c r="Q103" s="7"/>
      <c r="R103" s="7"/>
      <c r="S103" s="7"/>
      <c r="T103" s="7"/>
      <c r="U103" s="7"/>
      <c r="V103" s="7"/>
    </row>
    <row r="104" spans="1:22" x14ac:dyDescent="0.3">
      <c r="A104" s="7" t="s">
        <v>516</v>
      </c>
      <c r="B104" s="7" t="s">
        <v>120</v>
      </c>
      <c r="C104" s="7" t="s">
        <v>531</v>
      </c>
      <c r="D104" s="8" t="s">
        <v>593</v>
      </c>
      <c r="E104" s="9" t="s">
        <v>594</v>
      </c>
      <c r="F104" s="9" t="s">
        <v>784</v>
      </c>
      <c r="G104" s="7" t="s">
        <v>637</v>
      </c>
      <c r="H104" s="7"/>
      <c r="I104" s="7" t="s">
        <v>5</v>
      </c>
      <c r="J104" s="7" t="s">
        <v>5</v>
      </c>
      <c r="K104" s="7" t="s">
        <v>639</v>
      </c>
      <c r="L104" s="7" t="s">
        <v>639</v>
      </c>
      <c r="M104" s="7" t="s">
        <v>639</v>
      </c>
      <c r="N104" s="7" t="s">
        <v>639</v>
      </c>
      <c r="O104" s="7" t="s">
        <v>639</v>
      </c>
      <c r="P104" s="7" t="s">
        <v>639</v>
      </c>
      <c r="Q104" s="7" t="s">
        <v>639</v>
      </c>
      <c r="R104" s="7" t="s">
        <v>639</v>
      </c>
      <c r="S104" s="7"/>
      <c r="T104" s="7"/>
      <c r="U104" s="7"/>
      <c r="V104" s="7"/>
    </row>
    <row r="105" spans="1:22" x14ac:dyDescent="0.3">
      <c r="A105" s="7" t="s">
        <v>393</v>
      </c>
      <c r="B105" s="7" t="s">
        <v>394</v>
      </c>
      <c r="C105" s="7" t="s">
        <v>69</v>
      </c>
      <c r="D105" s="8" t="s">
        <v>395</v>
      </c>
      <c r="E105" s="9" t="s">
        <v>595</v>
      </c>
      <c r="F105" s="9" t="s">
        <v>596</v>
      </c>
      <c r="G105" s="7" t="s">
        <v>396</v>
      </c>
      <c r="H105" s="7"/>
      <c r="I105" s="7"/>
      <c r="J105" s="7"/>
      <c r="K105" s="7"/>
      <c r="L105" s="7"/>
      <c r="M105" s="7"/>
      <c r="N105" s="7"/>
      <c r="O105" s="7" t="s">
        <v>5</v>
      </c>
      <c r="P105" s="7" t="s">
        <v>5</v>
      </c>
      <c r="Q105" s="7"/>
      <c r="R105" s="7"/>
      <c r="S105" s="7"/>
      <c r="T105" s="7" t="s">
        <v>5</v>
      </c>
      <c r="U105" s="7"/>
      <c r="V105" s="7"/>
    </row>
    <row r="106" spans="1:22" x14ac:dyDescent="0.3">
      <c r="A106" s="7" t="s">
        <v>179</v>
      </c>
      <c r="B106" s="7" t="s">
        <v>165</v>
      </c>
      <c r="C106" s="7" t="s">
        <v>48</v>
      </c>
      <c r="D106" s="8" t="s">
        <v>398</v>
      </c>
      <c r="E106" s="9"/>
      <c r="F106" s="9" t="s">
        <v>597</v>
      </c>
      <c r="G106" s="7" t="s">
        <v>166</v>
      </c>
      <c r="H106" s="7" t="s">
        <v>5</v>
      </c>
      <c r="I106" s="7"/>
      <c r="J106" s="7"/>
      <c r="K106" s="7" t="s">
        <v>5</v>
      </c>
      <c r="L106" s="7" t="s">
        <v>5</v>
      </c>
      <c r="M106" s="7" t="s">
        <v>5</v>
      </c>
      <c r="N106" s="7"/>
      <c r="O106" s="7" t="s">
        <v>5</v>
      </c>
      <c r="P106" s="7" t="s">
        <v>5</v>
      </c>
      <c r="Q106" s="7"/>
      <c r="R106" s="7" t="s">
        <v>5</v>
      </c>
      <c r="S106" s="7"/>
      <c r="T106" s="7" t="s">
        <v>5</v>
      </c>
      <c r="U106" s="7" t="s">
        <v>5</v>
      </c>
      <c r="V106" s="7"/>
    </row>
    <row r="107" spans="1:22" x14ac:dyDescent="0.3">
      <c r="A107" s="7" t="s">
        <v>61</v>
      </c>
      <c r="B107" s="7" t="s">
        <v>165</v>
      </c>
      <c r="C107" s="7" t="s">
        <v>480</v>
      </c>
      <c r="D107" s="8" t="s">
        <v>283</v>
      </c>
      <c r="E107" s="9"/>
      <c r="F107" s="9" t="s">
        <v>598</v>
      </c>
      <c r="G107" s="7" t="s">
        <v>166</v>
      </c>
      <c r="H107" s="7" t="s">
        <v>5</v>
      </c>
      <c r="I107" s="7" t="s">
        <v>5</v>
      </c>
      <c r="J107" s="7" t="s">
        <v>5</v>
      </c>
      <c r="K107" s="7" t="s">
        <v>5</v>
      </c>
      <c r="L107" s="7" t="s">
        <v>5</v>
      </c>
      <c r="M107" s="7" t="s">
        <v>5</v>
      </c>
      <c r="N107" s="7"/>
      <c r="O107" s="7" t="s">
        <v>5</v>
      </c>
      <c r="P107" s="7" t="s">
        <v>5</v>
      </c>
      <c r="Q107" s="7"/>
      <c r="R107" s="7"/>
      <c r="S107" s="7" t="s">
        <v>5</v>
      </c>
      <c r="T107" s="7" t="s">
        <v>5</v>
      </c>
      <c r="U107" s="7" t="s">
        <v>5</v>
      </c>
      <c r="V107" s="7"/>
    </row>
    <row r="108" spans="1:22" x14ac:dyDescent="0.3">
      <c r="A108" s="7" t="s">
        <v>664</v>
      </c>
      <c r="B108" s="7" t="s">
        <v>665</v>
      </c>
      <c r="C108" s="7" t="s">
        <v>663</v>
      </c>
      <c r="D108" s="8" t="s">
        <v>688</v>
      </c>
      <c r="E108" s="17" t="s">
        <v>687</v>
      </c>
      <c r="F108" s="12" t="s">
        <v>689</v>
      </c>
      <c r="G108" s="7" t="s">
        <v>119</v>
      </c>
      <c r="H108" s="7"/>
      <c r="I108" s="7" t="s">
        <v>5</v>
      </c>
      <c r="J108" s="7" t="s">
        <v>5</v>
      </c>
      <c r="K108" s="7" t="s">
        <v>5</v>
      </c>
      <c r="L108" s="7" t="s">
        <v>5</v>
      </c>
      <c r="M108" s="7" t="s">
        <v>5</v>
      </c>
      <c r="N108" s="7" t="s">
        <v>5</v>
      </c>
      <c r="O108" s="7" t="s">
        <v>5</v>
      </c>
      <c r="P108" s="7"/>
      <c r="Q108" s="7"/>
      <c r="R108" s="7"/>
      <c r="S108" s="7"/>
      <c r="T108" s="7"/>
      <c r="U108" s="7"/>
      <c r="V108" s="7"/>
    </row>
    <row r="109" spans="1:22" x14ac:dyDescent="0.3">
      <c r="A109" s="7" t="s">
        <v>31</v>
      </c>
      <c r="B109" s="7" t="s">
        <v>32</v>
      </c>
      <c r="C109" s="7" t="s">
        <v>33</v>
      </c>
      <c r="D109" s="8" t="s">
        <v>34</v>
      </c>
      <c r="E109" s="9"/>
      <c r="F109" s="9" t="s">
        <v>35</v>
      </c>
      <c r="G109" s="7" t="s">
        <v>320</v>
      </c>
      <c r="H109" s="7"/>
      <c r="I109" s="7"/>
      <c r="J109" s="7"/>
      <c r="K109" s="7"/>
      <c r="L109" s="7"/>
      <c r="M109" s="7" t="s">
        <v>5</v>
      </c>
      <c r="N109" s="7" t="s">
        <v>5</v>
      </c>
      <c r="O109" s="7"/>
      <c r="P109" s="7"/>
      <c r="Q109" s="7"/>
      <c r="R109" s="7"/>
      <c r="S109" s="7"/>
      <c r="T109" s="7"/>
      <c r="U109" s="7"/>
      <c r="V109" s="7"/>
    </row>
    <row r="110" spans="1:22" x14ac:dyDescent="0.3">
      <c r="A110" s="7" t="s">
        <v>51</v>
      </c>
      <c r="B110" s="7" t="s">
        <v>52</v>
      </c>
      <c r="C110" s="7" t="s">
        <v>53</v>
      </c>
      <c r="D110" s="8" t="s">
        <v>54</v>
      </c>
      <c r="E110" s="9" t="s">
        <v>55</v>
      </c>
      <c r="F110" s="9" t="s">
        <v>56</v>
      </c>
      <c r="G110" s="7" t="s">
        <v>57</v>
      </c>
      <c r="H110" s="7" t="s">
        <v>5</v>
      </c>
      <c r="I110" s="7" t="s">
        <v>5</v>
      </c>
      <c r="J110" s="7" t="s">
        <v>5</v>
      </c>
      <c r="K110" s="7" t="s">
        <v>5</v>
      </c>
      <c r="L110" s="7" t="s">
        <v>5</v>
      </c>
      <c r="M110" s="7" t="s">
        <v>5</v>
      </c>
      <c r="N110" s="7"/>
      <c r="O110" s="7" t="s">
        <v>5</v>
      </c>
      <c r="P110" s="7" t="s">
        <v>5</v>
      </c>
      <c r="Q110" s="7"/>
      <c r="R110" s="7" t="s">
        <v>5</v>
      </c>
      <c r="S110" s="7" t="s">
        <v>5</v>
      </c>
      <c r="T110" s="7" t="s">
        <v>5</v>
      </c>
      <c r="U110" s="7" t="s">
        <v>5</v>
      </c>
      <c r="V110" s="7" t="s">
        <v>5</v>
      </c>
    </row>
    <row r="111" spans="1:22" x14ac:dyDescent="0.3">
      <c r="A111" s="7" t="s">
        <v>267</v>
      </c>
      <c r="B111" s="7" t="s">
        <v>311</v>
      </c>
      <c r="C111" s="7" t="s">
        <v>312</v>
      </c>
      <c r="D111" s="8" t="s">
        <v>313</v>
      </c>
      <c r="E111" s="9" t="s">
        <v>314</v>
      </c>
      <c r="F111" s="9" t="s">
        <v>599</v>
      </c>
      <c r="G111" s="7" t="s">
        <v>315</v>
      </c>
      <c r="H111" s="7"/>
      <c r="I111" s="7"/>
      <c r="J111" s="7"/>
      <c r="K111" s="7"/>
      <c r="L111" s="7"/>
      <c r="M111" s="7"/>
      <c r="N111" s="7" t="s">
        <v>5</v>
      </c>
      <c r="O111" s="7"/>
      <c r="P111" s="7"/>
      <c r="Q111" s="7"/>
      <c r="R111" s="7"/>
      <c r="S111" s="7"/>
      <c r="T111" s="7"/>
      <c r="U111" s="7"/>
      <c r="V111" s="7"/>
    </row>
    <row r="112" spans="1:22" x14ac:dyDescent="0.3">
      <c r="A112" s="7" t="s">
        <v>245</v>
      </c>
      <c r="B112" s="7" t="s">
        <v>311</v>
      </c>
      <c r="C112" s="7" t="s">
        <v>317</v>
      </c>
      <c r="D112" s="8" t="s">
        <v>318</v>
      </c>
      <c r="E112" s="9" t="s">
        <v>319</v>
      </c>
      <c r="F112" s="9"/>
      <c r="G112" s="7" t="s">
        <v>320</v>
      </c>
      <c r="H112" s="7"/>
      <c r="I112" s="7"/>
      <c r="J112" s="7"/>
      <c r="K112" s="7"/>
      <c r="L112" s="7"/>
      <c r="M112" s="7"/>
      <c r="N112" s="7"/>
      <c r="O112" s="7"/>
      <c r="P112" s="7"/>
      <c r="Q112" s="7" t="s">
        <v>5</v>
      </c>
      <c r="R112" s="7"/>
      <c r="S112" s="7"/>
      <c r="T112" s="7"/>
      <c r="U112" s="7"/>
      <c r="V112" s="7"/>
    </row>
    <row r="113" spans="1:22" x14ac:dyDescent="0.3">
      <c r="A113" s="7" t="s">
        <v>321</v>
      </c>
      <c r="B113" s="7" t="s">
        <v>311</v>
      </c>
      <c r="C113" s="7" t="s">
        <v>317</v>
      </c>
      <c r="D113" s="8" t="s">
        <v>318</v>
      </c>
      <c r="E113" s="9" t="s">
        <v>319</v>
      </c>
      <c r="F113" s="9"/>
      <c r="G113" s="7" t="s">
        <v>320</v>
      </c>
      <c r="H113" s="7"/>
      <c r="I113" s="7"/>
      <c r="J113" s="7"/>
      <c r="K113" s="7"/>
      <c r="L113" s="7"/>
      <c r="M113" s="7"/>
      <c r="N113" s="7"/>
      <c r="O113" s="7"/>
      <c r="P113" s="7"/>
      <c r="Q113" s="7" t="s">
        <v>5</v>
      </c>
      <c r="R113" s="7"/>
      <c r="S113" s="7"/>
      <c r="T113" s="7"/>
      <c r="U113" s="7"/>
      <c r="V113" s="7"/>
    </row>
    <row r="114" spans="1:22" x14ac:dyDescent="0.3">
      <c r="A114" s="7" t="s">
        <v>278</v>
      </c>
      <c r="B114" s="7" t="s">
        <v>279</v>
      </c>
      <c r="C114" s="7" t="s">
        <v>280</v>
      </c>
      <c r="D114" s="8" t="s">
        <v>281</v>
      </c>
      <c r="E114" s="9"/>
      <c r="F114" s="9" t="s">
        <v>600</v>
      </c>
      <c r="G114" s="7" t="s">
        <v>282</v>
      </c>
      <c r="H114" s="7" t="s">
        <v>5</v>
      </c>
      <c r="I114" s="7" t="s">
        <v>5</v>
      </c>
      <c r="J114" s="7" t="s">
        <v>5</v>
      </c>
      <c r="K114" s="7"/>
      <c r="L114" s="7"/>
      <c r="M114" s="7" t="s">
        <v>5</v>
      </c>
      <c r="N114" s="7" t="s">
        <v>5</v>
      </c>
      <c r="O114" s="7"/>
      <c r="P114" s="7" t="s">
        <v>5</v>
      </c>
      <c r="Q114" s="7"/>
      <c r="R114" s="7" t="s">
        <v>5</v>
      </c>
      <c r="S114" s="7"/>
      <c r="T114" s="7"/>
      <c r="U114" s="7"/>
      <c r="V114" s="7"/>
    </row>
    <row r="115" spans="1:22" x14ac:dyDescent="0.3">
      <c r="A115" s="7" t="s">
        <v>235</v>
      </c>
      <c r="B115" s="7" t="s">
        <v>236</v>
      </c>
      <c r="C115" s="7" t="s">
        <v>114</v>
      </c>
      <c r="D115" s="8" t="s">
        <v>237</v>
      </c>
      <c r="E115" s="9" t="s">
        <v>238</v>
      </c>
      <c r="F115" s="9" t="s">
        <v>601</v>
      </c>
      <c r="G115" s="7" t="s">
        <v>402</v>
      </c>
      <c r="H115" s="7" t="s">
        <v>5</v>
      </c>
      <c r="I115" s="7" t="s">
        <v>5</v>
      </c>
      <c r="J115" s="7" t="s">
        <v>5</v>
      </c>
      <c r="K115" s="7" t="s">
        <v>5</v>
      </c>
      <c r="L115" s="7" t="s">
        <v>5</v>
      </c>
      <c r="M115" s="7" t="s">
        <v>5</v>
      </c>
      <c r="N115" s="7" t="s">
        <v>5</v>
      </c>
      <c r="O115" s="7" t="s">
        <v>5</v>
      </c>
      <c r="P115" s="7" t="s">
        <v>5</v>
      </c>
      <c r="Q115" s="7"/>
      <c r="R115" s="7" t="s">
        <v>5</v>
      </c>
      <c r="S115" s="7" t="s">
        <v>5</v>
      </c>
      <c r="T115" s="7" t="s">
        <v>5</v>
      </c>
      <c r="U115" s="7"/>
      <c r="V115" s="7"/>
    </row>
    <row r="116" spans="1:22" x14ac:dyDescent="0.3">
      <c r="A116" s="7" t="s">
        <v>235</v>
      </c>
      <c r="B116" s="7" t="s">
        <v>517</v>
      </c>
      <c r="C116" s="7" t="s">
        <v>94</v>
      </c>
      <c r="D116" s="8" t="s">
        <v>602</v>
      </c>
      <c r="E116" s="9" t="s">
        <v>49</v>
      </c>
      <c r="F116" s="12"/>
      <c r="G116" s="7" t="s">
        <v>67</v>
      </c>
      <c r="H116" s="7"/>
      <c r="I116" s="7"/>
      <c r="J116" s="7"/>
      <c r="K116" s="7"/>
      <c r="L116" s="7"/>
      <c r="M116" s="7"/>
      <c r="N116" s="7"/>
      <c r="O116" s="7"/>
      <c r="P116" s="7"/>
      <c r="Q116" s="7"/>
      <c r="R116" s="7"/>
      <c r="S116" s="7"/>
      <c r="T116" s="7"/>
      <c r="U116" s="7"/>
      <c r="V116" s="7" t="s">
        <v>5</v>
      </c>
    </row>
    <row r="117" spans="1:22" x14ac:dyDescent="0.3">
      <c r="A117" s="7" t="s">
        <v>764</v>
      </c>
      <c r="B117" s="7" t="s">
        <v>765</v>
      </c>
      <c r="C117" s="7" t="s">
        <v>94</v>
      </c>
      <c r="D117" s="8" t="s">
        <v>771</v>
      </c>
      <c r="E117" s="9" t="s">
        <v>326</v>
      </c>
      <c r="F117" s="12"/>
      <c r="G117" s="7" t="s">
        <v>196</v>
      </c>
      <c r="H117" s="7" t="s">
        <v>5</v>
      </c>
      <c r="I117" s="7" t="s">
        <v>5</v>
      </c>
      <c r="J117" s="7" t="s">
        <v>5</v>
      </c>
      <c r="K117" s="7" t="s">
        <v>5</v>
      </c>
      <c r="L117" s="7" t="s">
        <v>5</v>
      </c>
      <c r="M117" s="7"/>
      <c r="N117" s="7"/>
      <c r="O117" s="7" t="s">
        <v>5</v>
      </c>
      <c r="P117" s="7" t="s">
        <v>5</v>
      </c>
      <c r="Q117" s="7"/>
      <c r="R117" s="7" t="s">
        <v>5</v>
      </c>
      <c r="S117" s="7"/>
      <c r="T117" s="7" t="s">
        <v>5</v>
      </c>
      <c r="U117" s="7" t="s">
        <v>5</v>
      </c>
      <c r="V117" s="7"/>
    </row>
    <row r="118" spans="1:22" x14ac:dyDescent="0.3">
      <c r="A118" s="7" t="s">
        <v>77</v>
      </c>
      <c r="B118" s="7" t="s">
        <v>209</v>
      </c>
      <c r="C118" s="7" t="s">
        <v>210</v>
      </c>
      <c r="D118" s="8" t="s">
        <v>211</v>
      </c>
      <c r="E118" s="13"/>
      <c r="F118" s="13" t="s">
        <v>603</v>
      </c>
      <c r="G118" s="7" t="s">
        <v>161</v>
      </c>
      <c r="H118" s="7" t="s">
        <v>5</v>
      </c>
      <c r="I118" s="7" t="s">
        <v>5</v>
      </c>
      <c r="J118" s="7" t="s">
        <v>5</v>
      </c>
      <c r="K118" s="7" t="s">
        <v>5</v>
      </c>
      <c r="L118" s="7" t="s">
        <v>5</v>
      </c>
      <c r="M118" s="7" t="s">
        <v>5</v>
      </c>
      <c r="N118" s="7"/>
      <c r="O118" s="7" t="s">
        <v>5</v>
      </c>
      <c r="P118" s="7" t="s">
        <v>5</v>
      </c>
      <c r="Q118" s="7" t="s">
        <v>5</v>
      </c>
      <c r="R118" s="7"/>
      <c r="S118" s="7" t="s">
        <v>5</v>
      </c>
      <c r="T118" s="7" t="s">
        <v>5</v>
      </c>
      <c r="U118" s="7" t="s">
        <v>5</v>
      </c>
      <c r="V118" s="7"/>
    </row>
    <row r="119" spans="1:22" x14ac:dyDescent="0.3">
      <c r="A119" s="7" t="s">
        <v>203</v>
      </c>
      <c r="B119" s="7" t="s">
        <v>739</v>
      </c>
      <c r="C119" s="7" t="s">
        <v>740</v>
      </c>
      <c r="D119" s="8" t="s">
        <v>744</v>
      </c>
      <c r="E119" s="9"/>
      <c r="F119" s="18" t="s">
        <v>746</v>
      </c>
      <c r="G119" s="7" t="s">
        <v>637</v>
      </c>
      <c r="H119" s="7"/>
      <c r="I119" s="7"/>
      <c r="J119" s="7"/>
      <c r="K119" s="7"/>
      <c r="L119" s="7"/>
      <c r="M119" s="7"/>
      <c r="N119" s="7" t="s">
        <v>5</v>
      </c>
      <c r="O119" s="7"/>
      <c r="P119" s="7"/>
      <c r="Q119" s="7"/>
      <c r="R119" s="7"/>
      <c r="S119" s="7"/>
      <c r="T119" s="7"/>
      <c r="U119" s="7"/>
      <c r="V119" s="7"/>
    </row>
    <row r="120" spans="1:22" x14ac:dyDescent="0.3">
      <c r="A120" s="7" t="s">
        <v>381</v>
      </c>
      <c r="B120" s="7" t="s">
        <v>382</v>
      </c>
      <c r="C120" s="7" t="s">
        <v>48</v>
      </c>
      <c r="D120" s="8" t="s">
        <v>383</v>
      </c>
      <c r="E120" s="9" t="s">
        <v>604</v>
      </c>
      <c r="F120" s="9" t="s">
        <v>605</v>
      </c>
      <c r="G120" s="7" t="s">
        <v>60</v>
      </c>
      <c r="H120" s="7" t="s">
        <v>5</v>
      </c>
      <c r="I120" s="7" t="s">
        <v>5</v>
      </c>
      <c r="J120" s="7" t="s">
        <v>5</v>
      </c>
      <c r="K120" s="7" t="s">
        <v>5</v>
      </c>
      <c r="L120" s="7" t="s">
        <v>5</v>
      </c>
      <c r="M120" s="7" t="s">
        <v>5</v>
      </c>
      <c r="N120" s="7"/>
      <c r="O120" s="7" t="s">
        <v>5</v>
      </c>
      <c r="P120" s="7"/>
      <c r="Q120" s="7"/>
      <c r="R120" s="7"/>
      <c r="S120" s="7"/>
      <c r="T120" s="7" t="s">
        <v>5</v>
      </c>
      <c r="U120" s="7" t="s">
        <v>5</v>
      </c>
      <c r="V120" s="7"/>
    </row>
    <row r="121" spans="1:22" x14ac:dyDescent="0.3">
      <c r="A121" s="7" t="s">
        <v>437</v>
      </c>
      <c r="B121" s="7" t="s">
        <v>382</v>
      </c>
      <c r="C121" s="7" t="s">
        <v>94</v>
      </c>
      <c r="D121" s="8" t="s">
        <v>438</v>
      </c>
      <c r="E121" s="9" t="s">
        <v>207</v>
      </c>
      <c r="F121" s="9" t="s">
        <v>649</v>
      </c>
      <c r="G121" s="7" t="s">
        <v>208</v>
      </c>
      <c r="H121" s="7" t="s">
        <v>5</v>
      </c>
      <c r="I121" s="7" t="s">
        <v>5</v>
      </c>
      <c r="J121" s="7" t="s">
        <v>5</v>
      </c>
      <c r="K121" s="7" t="s">
        <v>5</v>
      </c>
      <c r="L121" s="7" t="s">
        <v>5</v>
      </c>
      <c r="M121" s="7" t="s">
        <v>5</v>
      </c>
      <c r="N121" s="7"/>
      <c r="O121" s="7" t="s">
        <v>5</v>
      </c>
      <c r="P121" s="7" t="s">
        <v>5</v>
      </c>
      <c r="Q121" s="7"/>
      <c r="R121" s="7"/>
      <c r="S121" s="7" t="s">
        <v>5</v>
      </c>
      <c r="T121" s="7" t="s">
        <v>5</v>
      </c>
      <c r="U121" s="7" t="s">
        <v>5</v>
      </c>
      <c r="V121" s="7" t="s">
        <v>5</v>
      </c>
    </row>
    <row r="122" spans="1:22" x14ac:dyDescent="0.3">
      <c r="A122" s="7" t="s">
        <v>68</v>
      </c>
      <c r="B122" s="7" t="s">
        <v>518</v>
      </c>
      <c r="C122" s="7" t="s">
        <v>532</v>
      </c>
      <c r="D122" s="8" t="s">
        <v>606</v>
      </c>
      <c r="E122" s="9" t="s">
        <v>607</v>
      </c>
      <c r="F122" s="9" t="s">
        <v>608</v>
      </c>
      <c r="G122" s="7" t="s">
        <v>46</v>
      </c>
      <c r="H122" s="7" t="s">
        <v>5</v>
      </c>
      <c r="I122" s="7" t="s">
        <v>639</v>
      </c>
      <c r="J122" s="7" t="s">
        <v>639</v>
      </c>
      <c r="K122" s="7" t="s">
        <v>639</v>
      </c>
      <c r="L122" s="7" t="s">
        <v>639</v>
      </c>
      <c r="M122" s="7"/>
      <c r="N122" s="7"/>
      <c r="O122" s="7" t="s">
        <v>639</v>
      </c>
      <c r="P122" s="7"/>
      <c r="Q122" s="7"/>
      <c r="R122" s="7"/>
      <c r="S122" s="7"/>
      <c r="T122" s="7"/>
      <c r="U122" s="7"/>
      <c r="V122" s="7"/>
    </row>
    <row r="123" spans="1:22" x14ac:dyDescent="0.3">
      <c r="A123" s="7" t="s">
        <v>212</v>
      </c>
      <c r="B123" s="7" t="s">
        <v>213</v>
      </c>
      <c r="C123" s="7" t="s">
        <v>210</v>
      </c>
      <c r="D123" s="8" t="s">
        <v>214</v>
      </c>
      <c r="E123" s="9" t="s">
        <v>619</v>
      </c>
      <c r="F123" s="9" t="s">
        <v>609</v>
      </c>
      <c r="G123" s="7" t="s">
        <v>161</v>
      </c>
      <c r="H123" s="7" t="s">
        <v>5</v>
      </c>
      <c r="I123" s="7" t="s">
        <v>5</v>
      </c>
      <c r="J123" s="7"/>
      <c r="K123" s="7" t="s">
        <v>5</v>
      </c>
      <c r="L123" s="7" t="s">
        <v>5</v>
      </c>
      <c r="M123" s="7" t="s">
        <v>5</v>
      </c>
      <c r="N123" s="7"/>
      <c r="O123" s="7" t="s">
        <v>5</v>
      </c>
      <c r="P123" s="7"/>
      <c r="Q123" s="7"/>
      <c r="R123" s="7"/>
      <c r="S123" s="7" t="s">
        <v>5</v>
      </c>
      <c r="T123" s="7" t="s">
        <v>5</v>
      </c>
      <c r="U123" s="7" t="s">
        <v>5</v>
      </c>
      <c r="V123" s="7"/>
    </row>
    <row r="124" spans="1:22" x14ac:dyDescent="0.3">
      <c r="A124" s="7" t="s">
        <v>92</v>
      </c>
      <c r="B124" s="7" t="s">
        <v>192</v>
      </c>
      <c r="C124" s="7" t="s">
        <v>48</v>
      </c>
      <c r="D124" s="8" t="s">
        <v>193</v>
      </c>
      <c r="E124" s="9" t="s">
        <v>195</v>
      </c>
      <c r="F124" s="9" t="s">
        <v>194</v>
      </c>
      <c r="G124" s="7" t="s">
        <v>196</v>
      </c>
      <c r="H124" s="7" t="s">
        <v>5</v>
      </c>
      <c r="I124" s="7" t="s">
        <v>5</v>
      </c>
      <c r="J124" s="7" t="s">
        <v>5</v>
      </c>
      <c r="K124" s="7" t="s">
        <v>5</v>
      </c>
      <c r="L124" s="7" t="s">
        <v>5</v>
      </c>
      <c r="M124" s="7" t="s">
        <v>5</v>
      </c>
      <c r="N124" s="7" t="s">
        <v>5</v>
      </c>
      <c r="O124" s="7" t="s">
        <v>5</v>
      </c>
      <c r="P124" s="7" t="s">
        <v>5</v>
      </c>
      <c r="Q124" s="7"/>
      <c r="R124" s="7" t="s">
        <v>5</v>
      </c>
      <c r="S124" s="7" t="s">
        <v>5</v>
      </c>
      <c r="T124" s="7"/>
      <c r="U124" s="7"/>
      <c r="V124" s="7"/>
    </row>
    <row r="125" spans="1:22" x14ac:dyDescent="0.3">
      <c r="A125" s="7" t="s">
        <v>519</v>
      </c>
      <c r="B125" s="7" t="s">
        <v>520</v>
      </c>
      <c r="C125" s="7" t="s">
        <v>533</v>
      </c>
      <c r="D125" s="8" t="s">
        <v>610</v>
      </c>
      <c r="E125" s="9" t="s">
        <v>611</v>
      </c>
      <c r="F125" s="9" t="s">
        <v>611</v>
      </c>
      <c r="G125" s="7" t="s">
        <v>99</v>
      </c>
      <c r="H125" s="7"/>
      <c r="I125" s="7"/>
      <c r="J125" s="7"/>
      <c r="K125" s="7"/>
      <c r="L125" s="7"/>
      <c r="M125" s="7" t="s">
        <v>5</v>
      </c>
      <c r="N125" s="7"/>
      <c r="O125" s="7"/>
      <c r="P125" s="7"/>
      <c r="Q125" s="7"/>
      <c r="R125" s="7"/>
      <c r="S125" s="7"/>
      <c r="T125" s="7"/>
      <c r="U125" s="7"/>
      <c r="V125" s="7"/>
    </row>
    <row r="126" spans="1:22" x14ac:dyDescent="0.3">
      <c r="A126" s="7" t="s">
        <v>521</v>
      </c>
      <c r="B126" s="7" t="s">
        <v>522</v>
      </c>
      <c r="C126" s="7" t="s">
        <v>385</v>
      </c>
      <c r="D126" s="8" t="s">
        <v>612</v>
      </c>
      <c r="E126" s="9"/>
      <c r="F126" s="9" t="s">
        <v>613</v>
      </c>
      <c r="G126" s="7" t="s">
        <v>57</v>
      </c>
      <c r="H126" s="7"/>
      <c r="I126" s="7"/>
      <c r="J126" s="7"/>
      <c r="K126" s="7"/>
      <c r="L126" s="7"/>
      <c r="M126" s="7"/>
      <c r="N126" s="7" t="s">
        <v>5</v>
      </c>
      <c r="O126" s="7"/>
      <c r="P126" s="7"/>
      <c r="Q126" s="7"/>
      <c r="R126" s="7"/>
      <c r="S126" s="7"/>
      <c r="T126" s="7"/>
      <c r="U126" s="7"/>
      <c r="V126" s="7"/>
    </row>
    <row r="127" spans="1:22" x14ac:dyDescent="0.3">
      <c r="A127" s="7" t="s">
        <v>666</v>
      </c>
      <c r="B127" s="7" t="s">
        <v>667</v>
      </c>
      <c r="C127" s="7" t="s">
        <v>94</v>
      </c>
      <c r="D127" s="8" t="s">
        <v>690</v>
      </c>
      <c r="E127" s="9"/>
      <c r="F127" s="13" t="s">
        <v>691</v>
      </c>
      <c r="G127" s="7" t="s">
        <v>412</v>
      </c>
      <c r="H127" s="7" t="s">
        <v>5</v>
      </c>
      <c r="I127" s="7" t="s">
        <v>5</v>
      </c>
      <c r="J127" s="7" t="s">
        <v>5</v>
      </c>
      <c r="K127" s="7" t="s">
        <v>5</v>
      </c>
      <c r="L127" s="7" t="s">
        <v>5</v>
      </c>
      <c r="M127" s="7"/>
      <c r="N127" s="7"/>
      <c r="O127" s="7" t="s">
        <v>5</v>
      </c>
      <c r="P127" s="7"/>
      <c r="Q127" s="7"/>
      <c r="R127" s="7"/>
      <c r="S127" s="7"/>
      <c r="T127" s="7"/>
      <c r="U127" s="7" t="s">
        <v>5</v>
      </c>
      <c r="V127" s="7"/>
    </row>
    <row r="128" spans="1:22" x14ac:dyDescent="0.3">
      <c r="A128" s="7" t="s">
        <v>58</v>
      </c>
      <c r="B128" s="7" t="s">
        <v>246</v>
      </c>
      <c r="C128" s="7" t="s">
        <v>247</v>
      </c>
      <c r="D128" s="8" t="s">
        <v>248</v>
      </c>
      <c r="E128" s="9"/>
      <c r="F128" s="9" t="s">
        <v>614</v>
      </c>
      <c r="G128" s="7" t="s">
        <v>57</v>
      </c>
      <c r="H128" s="7"/>
      <c r="I128" s="7"/>
      <c r="J128" s="7"/>
      <c r="K128" s="7"/>
      <c r="L128" s="7"/>
      <c r="M128" s="7"/>
      <c r="N128" s="7"/>
      <c r="O128" s="7"/>
      <c r="P128" s="7"/>
      <c r="Q128" s="7"/>
      <c r="R128" s="7"/>
      <c r="S128" s="7" t="s">
        <v>5</v>
      </c>
      <c r="T128" s="7"/>
      <c r="U128" s="7"/>
      <c r="V128" s="7"/>
    </row>
    <row r="129" spans="1:22" x14ac:dyDescent="0.3">
      <c r="A129" s="7" t="s">
        <v>523</v>
      </c>
      <c r="B129" s="7" t="s">
        <v>263</v>
      </c>
      <c r="C129" s="7" t="s">
        <v>372</v>
      </c>
      <c r="D129" s="8" t="s">
        <v>615</v>
      </c>
      <c r="E129" s="9"/>
      <c r="F129" s="9" t="s">
        <v>616</v>
      </c>
      <c r="G129" s="7" t="s">
        <v>338</v>
      </c>
      <c r="H129" s="7"/>
      <c r="I129" s="7"/>
      <c r="J129" s="7"/>
      <c r="K129" s="7"/>
      <c r="L129" s="7"/>
      <c r="M129" s="7"/>
      <c r="N129" s="7" t="s">
        <v>5</v>
      </c>
      <c r="O129" s="7"/>
      <c r="P129" s="7"/>
      <c r="Q129" s="7"/>
      <c r="R129" s="7"/>
      <c r="S129" s="7"/>
      <c r="T129" s="7"/>
      <c r="U129" s="7"/>
      <c r="V129" s="7"/>
    </row>
    <row r="130" spans="1:22" x14ac:dyDescent="0.3">
      <c r="A130" s="7" t="s">
        <v>262</v>
      </c>
      <c r="B130" s="7" t="s">
        <v>263</v>
      </c>
      <c r="C130" s="7" t="s">
        <v>53</v>
      </c>
      <c r="D130" s="8" t="s">
        <v>264</v>
      </c>
      <c r="E130" s="9" t="s">
        <v>265</v>
      </c>
      <c r="F130" s="9"/>
      <c r="G130" s="7" t="s">
        <v>266</v>
      </c>
      <c r="H130" s="7" t="s">
        <v>5</v>
      </c>
      <c r="I130" s="7" t="s">
        <v>5</v>
      </c>
      <c r="J130" s="7" t="s">
        <v>5</v>
      </c>
      <c r="K130" s="7" t="s">
        <v>5</v>
      </c>
      <c r="L130" s="7" t="s">
        <v>5</v>
      </c>
      <c r="M130" s="7" t="s">
        <v>5</v>
      </c>
      <c r="N130" s="7"/>
      <c r="O130" s="7" t="s">
        <v>5</v>
      </c>
      <c r="P130" s="7"/>
      <c r="Q130" s="7"/>
      <c r="R130" s="7" t="s">
        <v>5</v>
      </c>
      <c r="S130" s="7" t="s">
        <v>5</v>
      </c>
      <c r="T130" s="7"/>
      <c r="U130" s="7"/>
      <c r="V130" s="7"/>
    </row>
    <row r="131" spans="1:22" x14ac:dyDescent="0.3">
      <c r="A131" s="7" t="s">
        <v>464</v>
      </c>
      <c r="B131" s="7" t="s">
        <v>204</v>
      </c>
      <c r="C131" s="7" t="s">
        <v>48</v>
      </c>
      <c r="D131" s="8" t="s">
        <v>465</v>
      </c>
      <c r="E131" s="9" t="s">
        <v>647</v>
      </c>
      <c r="F131" s="9" t="s">
        <v>617</v>
      </c>
      <c r="G131" s="7" t="s">
        <v>96</v>
      </c>
      <c r="H131" s="7" t="s">
        <v>5</v>
      </c>
      <c r="I131" s="7" t="s">
        <v>5</v>
      </c>
      <c r="J131" s="7" t="s">
        <v>5</v>
      </c>
      <c r="K131" s="7" t="s">
        <v>5</v>
      </c>
      <c r="L131" s="7" t="s">
        <v>5</v>
      </c>
      <c r="M131" s="7"/>
      <c r="N131" s="7"/>
      <c r="O131" s="7" t="s">
        <v>5</v>
      </c>
      <c r="P131" s="7"/>
      <c r="Q131" s="7"/>
      <c r="R131" s="7" t="s">
        <v>5</v>
      </c>
      <c r="S131" s="7"/>
      <c r="T131" s="7" t="s">
        <v>5</v>
      </c>
      <c r="U131" s="7" t="s">
        <v>5</v>
      </c>
      <c r="V131" s="7"/>
    </row>
    <row r="132" spans="1:22" x14ac:dyDescent="0.3">
      <c r="A132" s="7" t="s">
        <v>58</v>
      </c>
      <c r="B132" s="7" t="s">
        <v>204</v>
      </c>
      <c r="C132" s="7" t="s">
        <v>284</v>
      </c>
      <c r="D132" s="8" t="s">
        <v>285</v>
      </c>
      <c r="E132" s="9"/>
      <c r="F132" s="9" t="s">
        <v>618</v>
      </c>
      <c r="G132" s="7" t="s">
        <v>70</v>
      </c>
      <c r="H132" s="7"/>
      <c r="I132" s="7"/>
      <c r="J132" s="7"/>
      <c r="K132" s="7"/>
      <c r="L132" s="7"/>
      <c r="M132" s="7" t="s">
        <v>5</v>
      </c>
      <c r="N132" s="7" t="s">
        <v>5</v>
      </c>
      <c r="O132" s="7"/>
      <c r="P132" s="7"/>
      <c r="Q132" s="7"/>
      <c r="R132" s="7"/>
      <c r="S132" s="7"/>
      <c r="T132" s="7"/>
      <c r="U132" s="7"/>
      <c r="V132" s="7"/>
    </row>
    <row r="133" spans="1:22" x14ac:dyDescent="0.3">
      <c r="A133" s="7" t="s">
        <v>203</v>
      </c>
      <c r="B133" s="7" t="s">
        <v>204</v>
      </c>
      <c r="C133" s="7" t="s">
        <v>94</v>
      </c>
      <c r="D133" s="8" t="s">
        <v>205</v>
      </c>
      <c r="E133" s="9" t="s">
        <v>207</v>
      </c>
      <c r="F133" s="9" t="s">
        <v>206</v>
      </c>
      <c r="G133" s="7" t="s">
        <v>208</v>
      </c>
      <c r="H133" s="7" t="s">
        <v>5</v>
      </c>
      <c r="I133" s="7" t="s">
        <v>5</v>
      </c>
      <c r="J133" s="7" t="s">
        <v>5</v>
      </c>
      <c r="K133" s="7" t="s">
        <v>5</v>
      </c>
      <c r="L133" s="7" t="s">
        <v>5</v>
      </c>
      <c r="M133" s="7" t="s">
        <v>5</v>
      </c>
      <c r="N133" s="7"/>
      <c r="O133" s="7" t="s">
        <v>5</v>
      </c>
      <c r="P133" s="7" t="s">
        <v>5</v>
      </c>
      <c r="Q133" s="7"/>
      <c r="R133" s="7" t="s">
        <v>5</v>
      </c>
      <c r="S133" s="7" t="s">
        <v>5</v>
      </c>
      <c r="T133" s="7" t="s">
        <v>5</v>
      </c>
      <c r="U133" s="7" t="s">
        <v>5</v>
      </c>
      <c r="V133" s="7" t="s">
        <v>5</v>
      </c>
    </row>
    <row r="134" spans="1:22" x14ac:dyDescent="0.3">
      <c r="A134" s="14" t="s">
        <v>354</v>
      </c>
      <c r="B134" s="14" t="s">
        <v>204</v>
      </c>
      <c r="C134" s="14" t="s">
        <v>210</v>
      </c>
      <c r="D134" s="8" t="s">
        <v>355</v>
      </c>
      <c r="E134" s="15" t="s">
        <v>619</v>
      </c>
      <c r="F134" s="15" t="s">
        <v>620</v>
      </c>
      <c r="G134" s="14" t="s">
        <v>161</v>
      </c>
      <c r="H134" s="7" t="s">
        <v>5</v>
      </c>
      <c r="I134" s="7" t="s">
        <v>5</v>
      </c>
      <c r="J134" s="7" t="s">
        <v>5</v>
      </c>
      <c r="K134" s="7" t="s">
        <v>5</v>
      </c>
      <c r="L134" s="7" t="s">
        <v>5</v>
      </c>
      <c r="M134" s="7" t="s">
        <v>5</v>
      </c>
      <c r="N134" s="7" t="s">
        <v>5</v>
      </c>
      <c r="O134" s="7" t="s">
        <v>5</v>
      </c>
      <c r="P134" s="7" t="s">
        <v>5</v>
      </c>
      <c r="Q134" s="7"/>
      <c r="R134" s="7" t="s">
        <v>5</v>
      </c>
      <c r="S134" s="7" t="s">
        <v>5</v>
      </c>
      <c r="T134" s="7" t="s">
        <v>5</v>
      </c>
      <c r="U134" s="7" t="s">
        <v>5</v>
      </c>
      <c r="V134" s="7"/>
    </row>
    <row r="135" spans="1:22" x14ac:dyDescent="0.3">
      <c r="A135" s="7" t="s">
        <v>40</v>
      </c>
      <c r="B135" s="7" t="s">
        <v>41</v>
      </c>
      <c r="C135" s="7" t="s">
        <v>36</v>
      </c>
      <c r="D135" s="8" t="s">
        <v>39</v>
      </c>
      <c r="E135" s="9"/>
      <c r="F135" s="9" t="s">
        <v>38</v>
      </c>
      <c r="G135" s="7" t="s">
        <v>37</v>
      </c>
      <c r="H135" s="7"/>
      <c r="I135" s="7"/>
      <c r="J135" s="7"/>
      <c r="K135" s="7"/>
      <c r="L135" s="7"/>
      <c r="M135" s="7" t="s">
        <v>5</v>
      </c>
      <c r="N135" s="7"/>
      <c r="O135" s="7" t="s">
        <v>5</v>
      </c>
      <c r="P135" s="7"/>
      <c r="Q135" s="7"/>
      <c r="R135" s="7"/>
      <c r="S135" s="7"/>
      <c r="T135" s="7"/>
      <c r="U135" s="7"/>
      <c r="V135" s="7"/>
    </row>
    <row r="136" spans="1:22" x14ac:dyDescent="0.3">
      <c r="A136" s="7" t="s">
        <v>77</v>
      </c>
      <c r="B136" s="7" t="s">
        <v>222</v>
      </c>
      <c r="C136" s="7" t="s">
        <v>48</v>
      </c>
      <c r="D136" s="8" t="s">
        <v>223</v>
      </c>
      <c r="E136" s="9" t="s">
        <v>546</v>
      </c>
      <c r="F136" s="9" t="s">
        <v>621</v>
      </c>
      <c r="G136" s="7" t="s">
        <v>99</v>
      </c>
      <c r="H136" s="7" t="s">
        <v>5</v>
      </c>
      <c r="I136" s="7" t="s">
        <v>5</v>
      </c>
      <c r="J136" s="7" t="s">
        <v>5</v>
      </c>
      <c r="K136" s="7" t="s">
        <v>5</v>
      </c>
      <c r="L136" s="7" t="s">
        <v>5</v>
      </c>
      <c r="M136" s="7" t="s">
        <v>5</v>
      </c>
      <c r="N136" s="7"/>
      <c r="O136" s="7" t="s">
        <v>5</v>
      </c>
      <c r="P136" s="7"/>
      <c r="Q136" s="7"/>
      <c r="R136" s="7" t="s">
        <v>5</v>
      </c>
      <c r="S136" s="7" t="s">
        <v>5</v>
      </c>
      <c r="T136" s="7"/>
      <c r="U136" s="7"/>
      <c r="V136" s="7"/>
    </row>
    <row r="137" spans="1:22" x14ac:dyDescent="0.3">
      <c r="A137" s="7" t="s">
        <v>78</v>
      </c>
      <c r="B137" s="7" t="s">
        <v>79</v>
      </c>
      <c r="C137" s="7" t="s">
        <v>80</v>
      </c>
      <c r="D137" s="8" t="s">
        <v>81</v>
      </c>
      <c r="E137" s="9"/>
      <c r="F137" s="9" t="s">
        <v>479</v>
      </c>
      <c r="G137" s="7" t="s">
        <v>57</v>
      </c>
      <c r="H137" s="7" t="s">
        <v>5</v>
      </c>
      <c r="I137" s="7" t="s">
        <v>5</v>
      </c>
      <c r="J137" s="7" t="s">
        <v>5</v>
      </c>
      <c r="K137" s="7" t="s">
        <v>5</v>
      </c>
      <c r="L137" s="7" t="s">
        <v>5</v>
      </c>
      <c r="M137" s="7" t="s">
        <v>5</v>
      </c>
      <c r="N137" s="7"/>
      <c r="O137" s="7" t="s">
        <v>5</v>
      </c>
      <c r="P137" s="7" t="s">
        <v>5</v>
      </c>
      <c r="Q137" s="7"/>
      <c r="R137" s="7" t="s">
        <v>5</v>
      </c>
      <c r="S137" s="7"/>
      <c r="T137" s="7" t="s">
        <v>5</v>
      </c>
      <c r="U137" s="7" t="s">
        <v>5</v>
      </c>
      <c r="V137" s="7"/>
    </row>
    <row r="138" spans="1:22" x14ac:dyDescent="0.3">
      <c r="A138" s="7" t="s">
        <v>77</v>
      </c>
      <c r="B138" s="7" t="s">
        <v>59</v>
      </c>
      <c r="C138" s="7" t="s">
        <v>339</v>
      </c>
      <c r="D138" s="8" t="s">
        <v>340</v>
      </c>
      <c r="E138" s="9"/>
      <c r="F138" s="9" t="s">
        <v>341</v>
      </c>
      <c r="G138" s="7" t="s">
        <v>342</v>
      </c>
      <c r="H138" s="14"/>
      <c r="I138" s="14"/>
      <c r="J138" s="14"/>
      <c r="K138" s="14"/>
      <c r="L138" s="14"/>
      <c r="M138" s="14"/>
      <c r="N138" s="14" t="s">
        <v>5</v>
      </c>
      <c r="O138" s="14"/>
      <c r="P138" s="14"/>
      <c r="Q138" s="14"/>
      <c r="R138" s="14"/>
      <c r="S138" s="14"/>
      <c r="T138" s="7"/>
      <c r="U138" s="7"/>
      <c r="V138" s="7"/>
    </row>
    <row r="139" spans="1:22" x14ac:dyDescent="0.3">
      <c r="A139" s="7" t="s">
        <v>413</v>
      </c>
      <c r="B139" s="7" t="s">
        <v>414</v>
      </c>
      <c r="C139" s="7" t="s">
        <v>420</v>
      </c>
      <c r="D139" s="8" t="s">
        <v>415</v>
      </c>
      <c r="E139" s="9"/>
      <c r="F139" s="9" t="s">
        <v>622</v>
      </c>
      <c r="G139" s="7" t="s">
        <v>337</v>
      </c>
      <c r="H139" s="7"/>
      <c r="I139" s="7"/>
      <c r="J139" s="7"/>
      <c r="K139" s="7"/>
      <c r="L139" s="7"/>
      <c r="M139" s="7"/>
      <c r="N139" s="7" t="s">
        <v>5</v>
      </c>
      <c r="O139" s="7"/>
      <c r="P139" s="7"/>
      <c r="Q139" s="7"/>
      <c r="R139" s="7"/>
      <c r="S139" s="7"/>
      <c r="T139" s="7"/>
      <c r="U139" s="7"/>
      <c r="V139" s="7"/>
    </row>
    <row r="140" spans="1:22" x14ac:dyDescent="0.3">
      <c r="A140" s="7" t="s">
        <v>82</v>
      </c>
      <c r="B140" s="7" t="s">
        <v>288</v>
      </c>
      <c r="C140" s="7" t="s">
        <v>289</v>
      </c>
      <c r="D140" s="8" t="s">
        <v>290</v>
      </c>
      <c r="E140" s="9" t="s">
        <v>291</v>
      </c>
      <c r="F140" s="9" t="s">
        <v>292</v>
      </c>
      <c r="G140" s="7" t="s">
        <v>231</v>
      </c>
      <c r="H140" s="7" t="s">
        <v>5</v>
      </c>
      <c r="I140" s="7"/>
      <c r="J140" s="7"/>
      <c r="K140" s="7" t="s">
        <v>5</v>
      </c>
      <c r="L140" s="7" t="s">
        <v>5</v>
      </c>
      <c r="M140" s="7"/>
      <c r="N140" s="7"/>
      <c r="O140" s="7"/>
      <c r="P140" s="7" t="s">
        <v>5</v>
      </c>
      <c r="Q140" s="7"/>
      <c r="R140" s="7" t="s">
        <v>5</v>
      </c>
      <c r="S140" s="7" t="s">
        <v>5</v>
      </c>
      <c r="T140" s="7" t="s">
        <v>5</v>
      </c>
      <c r="U140" s="7"/>
      <c r="V140" s="7"/>
    </row>
    <row r="141" spans="1:22" x14ac:dyDescent="0.3">
      <c r="A141" s="7" t="s">
        <v>68</v>
      </c>
      <c r="B141" s="7" t="s">
        <v>21</v>
      </c>
      <c r="C141" s="7" t="s">
        <v>133</v>
      </c>
      <c r="D141" s="8" t="s">
        <v>132</v>
      </c>
      <c r="E141" s="9" t="s">
        <v>130</v>
      </c>
      <c r="F141" s="9" t="s">
        <v>131</v>
      </c>
      <c r="G141" s="7" t="s">
        <v>57</v>
      </c>
      <c r="H141" s="7" t="s">
        <v>5</v>
      </c>
      <c r="I141" s="7" t="s">
        <v>5</v>
      </c>
      <c r="J141" s="7" t="s">
        <v>5</v>
      </c>
      <c r="K141" s="7" t="s">
        <v>5</v>
      </c>
      <c r="L141" s="7" t="s">
        <v>5</v>
      </c>
      <c r="M141" s="7" t="s">
        <v>5</v>
      </c>
      <c r="N141" s="7"/>
      <c r="O141" s="7" t="s">
        <v>5</v>
      </c>
      <c r="P141" s="7"/>
      <c r="Q141" s="7"/>
      <c r="R141" s="7"/>
      <c r="S141" s="7"/>
      <c r="T141" s="7"/>
      <c r="U141" s="7"/>
      <c r="V141" s="7"/>
    </row>
    <row r="142" spans="1:22" x14ac:dyDescent="0.3">
      <c r="A142" s="7" t="s">
        <v>201</v>
      </c>
      <c r="B142" s="7" t="s">
        <v>21</v>
      </c>
      <c r="C142" s="7" t="s">
        <v>107</v>
      </c>
      <c r="D142" s="8" t="s">
        <v>202</v>
      </c>
      <c r="E142" s="9"/>
      <c r="F142" s="9" t="s">
        <v>785</v>
      </c>
      <c r="G142" s="7" t="s">
        <v>166</v>
      </c>
      <c r="H142" s="7" t="s">
        <v>5</v>
      </c>
      <c r="I142" s="7" t="s">
        <v>5</v>
      </c>
      <c r="J142" s="7" t="s">
        <v>5</v>
      </c>
      <c r="K142" s="7" t="s">
        <v>5</v>
      </c>
      <c r="L142" s="7" t="s">
        <v>5</v>
      </c>
      <c r="M142" s="7" t="s">
        <v>5</v>
      </c>
      <c r="N142" s="7" t="s">
        <v>5</v>
      </c>
      <c r="O142" s="7"/>
      <c r="P142" s="7"/>
      <c r="Q142" s="7"/>
      <c r="R142" s="7" t="s">
        <v>5</v>
      </c>
      <c r="S142" s="7" t="s">
        <v>5</v>
      </c>
      <c r="T142" s="7" t="s">
        <v>5</v>
      </c>
      <c r="U142" s="7"/>
      <c r="V142" s="7"/>
    </row>
    <row r="143" spans="1:22" x14ac:dyDescent="0.3">
      <c r="A143" s="7" t="s">
        <v>224</v>
      </c>
      <c r="B143" s="7" t="s">
        <v>21</v>
      </c>
      <c r="C143" s="7" t="s">
        <v>48</v>
      </c>
      <c r="D143" s="8" t="s">
        <v>225</v>
      </c>
      <c r="E143" s="9" t="s">
        <v>623</v>
      </c>
      <c r="F143" s="9" t="s">
        <v>624</v>
      </c>
      <c r="G143" s="7" t="s">
        <v>99</v>
      </c>
      <c r="H143" s="7" t="s">
        <v>5</v>
      </c>
      <c r="I143" s="7" t="s">
        <v>5</v>
      </c>
      <c r="J143" s="7" t="s">
        <v>5</v>
      </c>
      <c r="K143" s="7" t="s">
        <v>5</v>
      </c>
      <c r="L143" s="7" t="s">
        <v>5</v>
      </c>
      <c r="M143" s="7" t="s">
        <v>5</v>
      </c>
      <c r="N143" s="7"/>
      <c r="O143" s="7" t="s">
        <v>5</v>
      </c>
      <c r="P143" s="7"/>
      <c r="Q143" s="7"/>
      <c r="R143" s="7" t="s">
        <v>5</v>
      </c>
      <c r="S143" s="7" t="s">
        <v>5</v>
      </c>
      <c r="T143" s="7" t="s">
        <v>5</v>
      </c>
      <c r="U143" s="7"/>
      <c r="V143" s="7"/>
    </row>
    <row r="144" spans="1:22" x14ac:dyDescent="0.3">
      <c r="A144" s="7" t="s">
        <v>20</v>
      </c>
      <c r="B144" s="7" t="s">
        <v>21</v>
      </c>
      <c r="C144" s="7" t="s">
        <v>22</v>
      </c>
      <c r="D144" s="8" t="s">
        <v>23</v>
      </c>
      <c r="E144" s="9" t="s">
        <v>625</v>
      </c>
      <c r="F144" s="9" t="s">
        <v>24</v>
      </c>
      <c r="G144" s="7" t="s">
        <v>25</v>
      </c>
      <c r="H144" s="7"/>
      <c r="I144" s="7"/>
      <c r="J144" s="7"/>
      <c r="K144" s="7"/>
      <c r="L144" s="7"/>
      <c r="M144" s="7" t="s">
        <v>5</v>
      </c>
      <c r="N144" s="7"/>
      <c r="O144" s="7"/>
      <c r="P144" s="7"/>
      <c r="Q144" s="7"/>
      <c r="R144" s="7"/>
      <c r="S144" s="7"/>
      <c r="T144" s="7"/>
      <c r="U144" s="7"/>
      <c r="V144" s="7"/>
    </row>
    <row r="145" spans="1:22" x14ac:dyDescent="0.3">
      <c r="A145" s="7" t="s">
        <v>373</v>
      </c>
      <c r="B145" s="7" t="s">
        <v>374</v>
      </c>
      <c r="C145" s="7" t="s">
        <v>375</v>
      </c>
      <c r="D145" s="8" t="s">
        <v>376</v>
      </c>
      <c r="E145" s="9"/>
      <c r="F145" s="9" t="s">
        <v>626</v>
      </c>
      <c r="G145" s="7" t="s">
        <v>57</v>
      </c>
      <c r="H145" s="7"/>
      <c r="I145" s="7"/>
      <c r="J145" s="7"/>
      <c r="K145" s="7"/>
      <c r="L145" s="7"/>
      <c r="M145" s="7"/>
      <c r="N145" s="7" t="s">
        <v>5</v>
      </c>
      <c r="O145" s="7"/>
      <c r="P145" s="7"/>
      <c r="Q145" s="7"/>
      <c r="R145" s="7"/>
      <c r="S145" s="7"/>
      <c r="T145" s="7"/>
      <c r="U145" s="7"/>
      <c r="V145" s="7"/>
    </row>
    <row r="146" spans="1:22" x14ac:dyDescent="0.3">
      <c r="A146" s="7" t="s">
        <v>668</v>
      </c>
      <c r="B146" s="7" t="s">
        <v>669</v>
      </c>
      <c r="C146" s="7" t="s">
        <v>94</v>
      </c>
      <c r="D146" s="8" t="s">
        <v>692</v>
      </c>
      <c r="E146" s="9" t="s">
        <v>693</v>
      </c>
      <c r="F146" s="9" t="s">
        <v>694</v>
      </c>
      <c r="G146" s="7" t="s">
        <v>25</v>
      </c>
      <c r="H146" s="7" t="s">
        <v>5</v>
      </c>
      <c r="I146" s="7" t="s">
        <v>5</v>
      </c>
      <c r="J146" s="7" t="s">
        <v>5</v>
      </c>
      <c r="K146" s="7" t="s">
        <v>5</v>
      </c>
      <c r="L146" s="7" t="s">
        <v>5</v>
      </c>
      <c r="M146" s="7" t="s">
        <v>5</v>
      </c>
      <c r="N146" s="7"/>
      <c r="O146" s="7"/>
      <c r="P146" s="7" t="s">
        <v>5</v>
      </c>
      <c r="Q146" s="7"/>
      <c r="R146" s="7" t="s">
        <v>5</v>
      </c>
      <c r="S146" s="7" t="s">
        <v>5</v>
      </c>
      <c r="T146" s="7" t="s">
        <v>5</v>
      </c>
      <c r="U146" s="7" t="s">
        <v>5</v>
      </c>
      <c r="V146" s="7" t="s">
        <v>5</v>
      </c>
    </row>
    <row r="147" spans="1:22" x14ac:dyDescent="0.3">
      <c r="A147" s="7" t="s">
        <v>162</v>
      </c>
      <c r="B147" s="7" t="s">
        <v>392</v>
      </c>
      <c r="C147" s="7" t="s">
        <v>48</v>
      </c>
      <c r="D147" s="8" t="s">
        <v>726</v>
      </c>
      <c r="E147" s="9" t="s">
        <v>163</v>
      </c>
      <c r="F147" s="9" t="s">
        <v>164</v>
      </c>
      <c r="G147" s="7" t="s">
        <v>96</v>
      </c>
      <c r="H147" s="7" t="s">
        <v>5</v>
      </c>
      <c r="I147" s="7" t="s">
        <v>5</v>
      </c>
      <c r="J147" s="7" t="s">
        <v>5</v>
      </c>
      <c r="K147" s="7" t="s">
        <v>5</v>
      </c>
      <c r="L147" s="7" t="s">
        <v>5</v>
      </c>
      <c r="M147" s="7" t="s">
        <v>5</v>
      </c>
      <c r="N147" s="7" t="s">
        <v>5</v>
      </c>
      <c r="O147" s="7" t="s">
        <v>5</v>
      </c>
      <c r="P147" s="7"/>
      <c r="Q147" s="7"/>
      <c r="R147" s="7" t="s">
        <v>5</v>
      </c>
      <c r="S147" s="7"/>
      <c r="T147" s="7"/>
      <c r="U147" s="7"/>
      <c r="V147" s="7"/>
    </row>
    <row r="148" spans="1:22" x14ac:dyDescent="0.3">
      <c r="A148" s="7" t="s">
        <v>705</v>
      </c>
      <c r="B148" s="7" t="s">
        <v>706</v>
      </c>
      <c r="C148" s="7" t="s">
        <v>534</v>
      </c>
      <c r="D148" s="8" t="s">
        <v>629</v>
      </c>
      <c r="E148" s="9"/>
      <c r="F148" s="9" t="s">
        <v>727</v>
      </c>
      <c r="G148" s="7" t="s">
        <v>490</v>
      </c>
      <c r="H148" s="7"/>
      <c r="I148" s="7" t="s">
        <v>5</v>
      </c>
      <c r="J148" s="7" t="s">
        <v>5</v>
      </c>
      <c r="K148" s="7"/>
      <c r="L148" s="7"/>
      <c r="M148" s="7" t="s">
        <v>5</v>
      </c>
      <c r="N148" s="7" t="s">
        <v>5</v>
      </c>
      <c r="O148" s="7"/>
      <c r="P148" s="7"/>
      <c r="Q148" s="7"/>
      <c r="R148" s="7"/>
      <c r="S148" s="7"/>
      <c r="T148" s="7"/>
      <c r="U148" s="7"/>
      <c r="V148" s="7"/>
    </row>
    <row r="149" spans="1:22" x14ac:dyDescent="0.3">
      <c r="A149" s="7" t="s">
        <v>524</v>
      </c>
      <c r="B149" s="7" t="s">
        <v>525</v>
      </c>
      <c r="C149" s="7" t="s">
        <v>94</v>
      </c>
      <c r="D149" s="8" t="s">
        <v>627</v>
      </c>
      <c r="E149" s="9" t="s">
        <v>589</v>
      </c>
      <c r="F149" s="9"/>
      <c r="G149" s="7" t="s">
        <v>637</v>
      </c>
      <c r="H149" s="7" t="s">
        <v>5</v>
      </c>
      <c r="I149" s="7"/>
      <c r="J149" s="7"/>
      <c r="K149" s="7" t="s">
        <v>5</v>
      </c>
      <c r="L149" s="7" t="s">
        <v>5</v>
      </c>
      <c r="M149" s="7" t="s">
        <v>5</v>
      </c>
      <c r="N149" s="7"/>
      <c r="O149" s="7"/>
      <c r="P149" s="7"/>
      <c r="Q149" s="7"/>
      <c r="R149" s="7" t="s">
        <v>5</v>
      </c>
      <c r="S149" s="7" t="s">
        <v>5</v>
      </c>
      <c r="T149" s="7" t="s">
        <v>5</v>
      </c>
      <c r="U149" s="7" t="s">
        <v>5</v>
      </c>
      <c r="V149" s="7" t="s">
        <v>5</v>
      </c>
    </row>
    <row r="150" spans="1:22" x14ac:dyDescent="0.3">
      <c r="A150" s="7" t="s">
        <v>82</v>
      </c>
      <c r="B150" s="7" t="s">
        <v>377</v>
      </c>
      <c r="C150" s="7" t="s">
        <v>378</v>
      </c>
      <c r="D150" s="8" t="s">
        <v>379</v>
      </c>
      <c r="E150" s="9"/>
      <c r="F150" s="9" t="s">
        <v>380</v>
      </c>
      <c r="G150" s="7" t="s">
        <v>57</v>
      </c>
      <c r="H150" s="7"/>
      <c r="I150" s="7"/>
      <c r="J150" s="7"/>
      <c r="K150" s="7"/>
      <c r="L150" s="7"/>
      <c r="M150" s="7"/>
      <c r="N150" s="7"/>
      <c r="O150" s="7"/>
      <c r="P150" s="7"/>
      <c r="Q150" s="7"/>
      <c r="R150" s="7"/>
      <c r="S150" s="7" t="s">
        <v>5</v>
      </c>
      <c r="T150" s="7"/>
      <c r="U150" s="7"/>
      <c r="V150" s="7"/>
    </row>
    <row r="151" spans="1:22" x14ac:dyDescent="0.3">
      <c r="A151" s="7" t="s">
        <v>104</v>
      </c>
      <c r="B151" s="7" t="s">
        <v>286</v>
      </c>
      <c r="C151" s="7" t="s">
        <v>107</v>
      </c>
      <c r="D151" s="8" t="s">
        <v>287</v>
      </c>
      <c r="E151" s="9" t="s">
        <v>786</v>
      </c>
      <c r="F151" s="9" t="s">
        <v>628</v>
      </c>
      <c r="G151" s="7" t="s">
        <v>232</v>
      </c>
      <c r="H151" s="7" t="s">
        <v>5</v>
      </c>
      <c r="I151" s="7" t="s">
        <v>5</v>
      </c>
      <c r="J151" s="7" t="s">
        <v>5</v>
      </c>
      <c r="K151" s="7" t="s">
        <v>5</v>
      </c>
      <c r="L151" s="7" t="s">
        <v>5</v>
      </c>
      <c r="M151" s="7" t="s">
        <v>5</v>
      </c>
      <c r="N151" s="7"/>
      <c r="O151" s="7"/>
      <c r="P151" s="7" t="s">
        <v>5</v>
      </c>
      <c r="Q151" s="7"/>
      <c r="R151" s="7" t="s">
        <v>5</v>
      </c>
      <c r="S151" s="7" t="s">
        <v>5</v>
      </c>
      <c r="T151" s="7" t="s">
        <v>5</v>
      </c>
      <c r="U151" s="7"/>
      <c r="V151" s="7"/>
    </row>
    <row r="152" spans="1:22" x14ac:dyDescent="0.3">
      <c r="A152" s="7" t="s">
        <v>526</v>
      </c>
      <c r="B152" s="7" t="s">
        <v>286</v>
      </c>
      <c r="C152" s="7" t="s">
        <v>534</v>
      </c>
      <c r="D152" s="8" t="s">
        <v>629</v>
      </c>
      <c r="E152" s="9"/>
      <c r="F152" s="9" t="s">
        <v>728</v>
      </c>
      <c r="G152" s="7" t="s">
        <v>490</v>
      </c>
      <c r="H152" s="7"/>
      <c r="I152" s="7" t="s">
        <v>5</v>
      </c>
      <c r="J152" s="7" t="s">
        <v>5</v>
      </c>
      <c r="K152" s="7"/>
      <c r="L152" s="7"/>
      <c r="M152" s="7" t="s">
        <v>5</v>
      </c>
      <c r="N152" s="7" t="s">
        <v>5</v>
      </c>
      <c r="O152" s="7"/>
      <c r="P152" s="7"/>
      <c r="Q152" s="7"/>
      <c r="R152" s="7"/>
      <c r="S152" s="7"/>
      <c r="T152" s="7"/>
      <c r="U152" s="7"/>
      <c r="V152" s="7"/>
    </row>
    <row r="153" spans="1:22" x14ac:dyDescent="0.3">
      <c r="A153" s="7" t="s">
        <v>156</v>
      </c>
      <c r="B153" s="7" t="s">
        <v>157</v>
      </c>
      <c r="C153" s="7" t="s">
        <v>158</v>
      </c>
      <c r="D153" s="8" t="s">
        <v>159</v>
      </c>
      <c r="E153" s="9" t="s">
        <v>160</v>
      </c>
      <c r="F153" s="9" t="s">
        <v>630</v>
      </c>
      <c r="G153" s="7" t="s">
        <v>161</v>
      </c>
      <c r="H153" s="7" t="s">
        <v>5</v>
      </c>
      <c r="I153" s="7"/>
      <c r="J153" s="7"/>
      <c r="K153" s="7" t="s">
        <v>5</v>
      </c>
      <c r="L153" s="7" t="s">
        <v>5</v>
      </c>
      <c r="M153" s="7"/>
      <c r="N153" s="7"/>
      <c r="O153" s="7"/>
      <c r="P153" s="7"/>
      <c r="Q153" s="7"/>
      <c r="R153" s="7" t="s">
        <v>5</v>
      </c>
      <c r="S153" s="7"/>
      <c r="T153" s="7"/>
      <c r="U153" s="7" t="s">
        <v>5</v>
      </c>
      <c r="V153" s="7"/>
    </row>
    <row r="154" spans="1:22" x14ac:dyDescent="0.3">
      <c r="A154" s="7" t="s">
        <v>239</v>
      </c>
      <c r="B154" s="7" t="s">
        <v>240</v>
      </c>
      <c r="C154" s="7" t="s">
        <v>241</v>
      </c>
      <c r="D154" s="8" t="s">
        <v>242</v>
      </c>
      <c r="E154" s="12"/>
      <c r="F154" s="12" t="s">
        <v>243</v>
      </c>
      <c r="G154" s="7" t="s">
        <v>244</v>
      </c>
      <c r="H154" s="7" t="s">
        <v>5</v>
      </c>
      <c r="I154" s="7" t="s">
        <v>5</v>
      </c>
      <c r="J154" s="7" t="s">
        <v>5</v>
      </c>
      <c r="K154" s="7" t="s">
        <v>5</v>
      </c>
      <c r="L154" s="7" t="s">
        <v>5</v>
      </c>
      <c r="M154" s="7" t="s">
        <v>5</v>
      </c>
      <c r="N154" s="7"/>
      <c r="O154" s="7" t="s">
        <v>5</v>
      </c>
      <c r="P154" s="7" t="s">
        <v>5</v>
      </c>
      <c r="Q154" s="7"/>
      <c r="R154" s="7" t="s">
        <v>5</v>
      </c>
      <c r="S154" s="7"/>
      <c r="T154" s="7"/>
      <c r="U154" s="7"/>
      <c r="V154" s="7"/>
    </row>
    <row r="155" spans="1:22" x14ac:dyDescent="0.3">
      <c r="A155" s="7" t="s">
        <v>458</v>
      </c>
      <c r="B155" s="7" t="s">
        <v>459</v>
      </c>
      <c r="C155" s="7" t="s">
        <v>107</v>
      </c>
      <c r="D155" s="8" t="s">
        <v>460</v>
      </c>
      <c r="E155" s="9" t="s">
        <v>461</v>
      </c>
      <c r="F155" s="9" t="s">
        <v>462</v>
      </c>
      <c r="G155" s="7" t="s">
        <v>463</v>
      </c>
      <c r="H155" s="7" t="s">
        <v>5</v>
      </c>
      <c r="I155" s="7" t="s">
        <v>5</v>
      </c>
      <c r="J155" s="7" t="s">
        <v>5</v>
      </c>
      <c r="K155" s="7" t="s">
        <v>5</v>
      </c>
      <c r="L155" s="7" t="s">
        <v>5</v>
      </c>
      <c r="M155" s="7" t="s">
        <v>5</v>
      </c>
      <c r="N155" s="7"/>
      <c r="O155" s="7" t="s">
        <v>5</v>
      </c>
      <c r="P155" s="7" t="s">
        <v>5</v>
      </c>
      <c r="Q155" s="7"/>
      <c r="R155" s="7" t="s">
        <v>5</v>
      </c>
      <c r="S155" s="7" t="s">
        <v>5</v>
      </c>
      <c r="T155" s="7" t="s">
        <v>5</v>
      </c>
      <c r="U155" s="7"/>
      <c r="V155" s="7"/>
    </row>
    <row r="156" spans="1:22" x14ac:dyDescent="0.3">
      <c r="A156" s="7" t="s">
        <v>332</v>
      </c>
      <c r="B156" s="7" t="s">
        <v>333</v>
      </c>
      <c r="C156" s="7" t="s">
        <v>334</v>
      </c>
      <c r="D156" s="8" t="s">
        <v>335</v>
      </c>
      <c r="E156" s="9" t="s">
        <v>389</v>
      </c>
      <c r="F156" s="4"/>
      <c r="G156" s="7" t="s">
        <v>336</v>
      </c>
      <c r="H156" s="7"/>
      <c r="I156" s="7"/>
      <c r="J156" s="7"/>
      <c r="K156" s="7"/>
      <c r="L156" s="7"/>
      <c r="M156" s="7"/>
      <c r="N156" s="7" t="s">
        <v>5</v>
      </c>
      <c r="O156" s="7"/>
      <c r="P156" s="7"/>
      <c r="Q156" s="7"/>
      <c r="R156" s="7"/>
      <c r="S156" s="7"/>
      <c r="T156" s="7"/>
      <c r="U156" s="7"/>
      <c r="V156" s="7"/>
    </row>
    <row r="157" spans="1:22" x14ac:dyDescent="0.3">
      <c r="A157" s="7" t="s">
        <v>100</v>
      </c>
      <c r="B157" s="7" t="s">
        <v>226</v>
      </c>
      <c r="C157" s="7" t="s">
        <v>227</v>
      </c>
      <c r="D157" s="8" t="s">
        <v>228</v>
      </c>
      <c r="E157" s="9"/>
      <c r="F157" s="9" t="s">
        <v>229</v>
      </c>
      <c r="G157" s="7" t="s">
        <v>221</v>
      </c>
      <c r="H157" s="7" t="s">
        <v>5</v>
      </c>
      <c r="I157" s="7"/>
      <c r="J157" s="7"/>
      <c r="K157" s="7"/>
      <c r="L157" s="7"/>
      <c r="M157" s="7"/>
      <c r="N157" s="7"/>
      <c r="O157" s="7"/>
      <c r="P157" s="7"/>
      <c r="Q157" s="7"/>
      <c r="R157" s="7"/>
      <c r="S157" s="7"/>
      <c r="T157" s="7"/>
      <c r="U157" s="7"/>
      <c r="V157" s="7"/>
    </row>
    <row r="158" spans="1:22" x14ac:dyDescent="0.3">
      <c r="A158" s="7" t="s">
        <v>179</v>
      </c>
      <c r="B158" s="7" t="s">
        <v>30</v>
      </c>
      <c r="C158" s="7" t="s">
        <v>181</v>
      </c>
      <c r="D158" s="8" t="s">
        <v>316</v>
      </c>
      <c r="E158" s="9" t="s">
        <v>631</v>
      </c>
      <c r="F158" s="9" t="s">
        <v>632</v>
      </c>
      <c r="G158" s="7" t="s">
        <v>57</v>
      </c>
      <c r="H158" s="7"/>
      <c r="I158" s="7"/>
      <c r="J158" s="7"/>
      <c r="K158" s="7"/>
      <c r="L158" s="7"/>
      <c r="M158" s="7"/>
      <c r="N158" s="7" t="s">
        <v>5</v>
      </c>
      <c r="O158" s="7"/>
      <c r="P158" s="7"/>
      <c r="Q158" s="7"/>
      <c r="R158" s="7"/>
      <c r="S158" s="7"/>
      <c r="T158" s="7"/>
      <c r="U158" s="7"/>
      <c r="V158" s="7"/>
    </row>
    <row r="159" spans="1:22" x14ac:dyDescent="0.3">
      <c r="A159" s="7" t="s">
        <v>218</v>
      </c>
      <c r="B159" s="7" t="s">
        <v>219</v>
      </c>
      <c r="C159" s="7" t="s">
        <v>53</v>
      </c>
      <c r="D159" s="8" t="s">
        <v>220</v>
      </c>
      <c r="E159" s="9" t="s">
        <v>485</v>
      </c>
      <c r="F159" s="9"/>
      <c r="G159" s="7" t="s">
        <v>119</v>
      </c>
      <c r="H159" s="7" t="s">
        <v>5</v>
      </c>
      <c r="I159" s="7" t="s">
        <v>5</v>
      </c>
      <c r="J159" s="7" t="s">
        <v>5</v>
      </c>
      <c r="K159" s="7" t="s">
        <v>5</v>
      </c>
      <c r="L159" s="7" t="s">
        <v>5</v>
      </c>
      <c r="M159" s="7" t="s">
        <v>5</v>
      </c>
      <c r="N159" s="7"/>
      <c r="O159" s="7" t="s">
        <v>5</v>
      </c>
      <c r="P159" s="7" t="s">
        <v>5</v>
      </c>
      <c r="Q159" s="7"/>
      <c r="R159" s="7" t="s">
        <v>5</v>
      </c>
      <c r="S159" s="7" t="s">
        <v>5</v>
      </c>
      <c r="T159" s="7" t="s">
        <v>5</v>
      </c>
      <c r="U159" s="7" t="s">
        <v>5</v>
      </c>
      <c r="V159" s="7"/>
    </row>
    <row r="160" spans="1:22" x14ac:dyDescent="0.3">
      <c r="A160" s="7" t="s">
        <v>168</v>
      </c>
      <c r="B160" s="7" t="s">
        <v>169</v>
      </c>
      <c r="C160" s="7" t="s">
        <v>170</v>
      </c>
      <c r="D160" s="8" t="s">
        <v>171</v>
      </c>
      <c r="E160" s="9"/>
      <c r="F160" s="9" t="s">
        <v>633</v>
      </c>
      <c r="G160" s="7" t="s">
        <v>198</v>
      </c>
      <c r="H160" s="7"/>
      <c r="I160" s="7"/>
      <c r="J160" s="7"/>
      <c r="K160" s="7"/>
      <c r="L160" s="7"/>
      <c r="M160" s="7"/>
      <c r="N160" s="7"/>
      <c r="O160" s="7"/>
      <c r="P160" s="7"/>
      <c r="Q160" s="7"/>
      <c r="R160" s="7"/>
      <c r="S160" s="7" t="s">
        <v>5</v>
      </c>
      <c r="T160" s="7" t="s">
        <v>5</v>
      </c>
      <c r="U160" s="7"/>
      <c r="V160" s="7"/>
    </row>
    <row r="161" spans="1:22" x14ac:dyDescent="0.3">
      <c r="A161" s="4" t="s">
        <v>707</v>
      </c>
      <c r="B161" s="4" t="s">
        <v>708</v>
      </c>
      <c r="C161" s="4" t="s">
        <v>48</v>
      </c>
      <c r="D161" s="8" t="s">
        <v>729</v>
      </c>
      <c r="E161" s="4" t="s">
        <v>125</v>
      </c>
      <c r="F161" s="4" t="s">
        <v>730</v>
      </c>
      <c r="G161" s="4" t="s">
        <v>126</v>
      </c>
      <c r="H161" s="7" t="s">
        <v>5</v>
      </c>
      <c r="I161" s="7" t="s">
        <v>5</v>
      </c>
      <c r="J161" s="7" t="s">
        <v>5</v>
      </c>
      <c r="K161" s="7" t="s">
        <v>5</v>
      </c>
      <c r="L161" s="7" t="s">
        <v>5</v>
      </c>
      <c r="M161" s="7" t="s">
        <v>5</v>
      </c>
      <c r="N161" s="7"/>
      <c r="O161" s="7" t="s">
        <v>5</v>
      </c>
      <c r="P161" s="7"/>
      <c r="Q161" s="7"/>
      <c r="R161" s="7" t="s">
        <v>5</v>
      </c>
      <c r="S161" s="7" t="s">
        <v>5</v>
      </c>
      <c r="T161" s="7" t="s">
        <v>5</v>
      </c>
      <c r="U161" s="7"/>
      <c r="V161" s="7"/>
    </row>
    <row r="162" spans="1:22" x14ac:dyDescent="0.3">
      <c r="A162" s="4" t="s">
        <v>273</v>
      </c>
      <c r="B162" s="4" t="s">
        <v>150</v>
      </c>
      <c r="C162" s="4" t="s">
        <v>94</v>
      </c>
      <c r="D162" s="8" t="s">
        <v>274</v>
      </c>
      <c r="E162" s="4"/>
      <c r="F162" s="4" t="s">
        <v>640</v>
      </c>
      <c r="G162" s="4" t="s">
        <v>118</v>
      </c>
      <c r="H162" s="7" t="s">
        <v>5</v>
      </c>
      <c r="I162" s="7"/>
      <c r="J162" s="7"/>
      <c r="K162" s="7"/>
      <c r="L162" s="7"/>
      <c r="M162" s="7"/>
      <c r="N162" s="7"/>
      <c r="O162" s="7"/>
      <c r="P162" s="7"/>
      <c r="Q162" s="7"/>
      <c r="R162" s="7" t="s">
        <v>5</v>
      </c>
      <c r="S162" s="7"/>
      <c r="T162" s="7"/>
      <c r="U162" s="7"/>
      <c r="V162" s="7"/>
    </row>
  </sheetData>
  <pageMargins left="0.7" right="0.7" top="0.75" bottom="0.75" header="0.3" footer="0.3"/>
  <pageSetup paperSize="9" orientation="portrait" r:id="rId1"/>
  <legacy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ersion_x0020_No xmlns="http://schemas.microsoft.com/sharepoint/v3">0.1</Version_x0020_No>
    <Document_x0020_TypeTaxonomyTaxHTField0 xmlns="http://schemas.microsoft.com/sharepoint/v3">
      <Terms xmlns="http://schemas.microsoft.com/office/infopath/2007/PartnerControls">
        <TermInfo xmlns="http://schemas.microsoft.com/office/infopath/2007/PartnerControls">
          <TermName xmlns="http://schemas.microsoft.com/office/infopath/2007/PartnerControls">Project Document</TermName>
          <TermId xmlns="http://schemas.microsoft.com/office/infopath/2007/PartnerControls">df098213-6b74-42fc-9316-2f1a9531d8f9</TermId>
        </TermInfo>
      </Terms>
    </Document_x0020_TypeTaxonomyTaxHTField0>
    <TaxCatchAll xmlns="49eae476-2f27-438b-904c-49c497cf7846">
      <Value>1</Value>
    </TaxCatchAll>
    <Document_x0020_Comments xmlns="http://schemas.microsoft.com/sharepoint/v3" xsi:nil="true"/>
    <KeyDocument xmlns="df6d2a82-f04c-4acc-b6f8-436ea820c87c">false</KeyDocument>
    <Authors xmlns="http://schemas.microsoft.com/sharepoint/v3">
      <UserInfo>
        <DisplayName>Harpham, Laura</DisplayName>
        <AccountId>21</AccountId>
        <AccountType/>
      </UserInfo>
    </Authors>
    <Generate_x0020_Keywords xmlns="df6d2a82-f04c-4acc-b6f8-436ea820c87c">false</Generate_x0020_Keywords>
    <R-DivisionTaxonomyTaxHTField0 xmlns="http://schemas.microsoft.com/sharepoint/v3">
      <Terms xmlns="http://schemas.microsoft.com/office/infopath/2007/PartnerControls">
        <TermInfo xmlns="http://schemas.microsoft.com/office/infopath/2007/PartnerControls">
          <TermName xmlns="http://schemas.microsoft.com/office/infopath/2007/PartnerControls">Ricardo EE</TermName>
          <TermId xmlns="http://schemas.microsoft.com/office/infopath/2007/PartnerControls">865690f3-738b-419b-b41d-e464f9906df7</TermId>
        </TermInfo>
      </Terms>
    </R-DivisionTaxonomyTaxHTField0>
    <Project_x0020_Number xmlns="http://schemas.microsoft.com/sharepoint/v3">ED15521</Project_x0020_Number>
    <Document_x0020_Approver xmlns="http://schemas.microsoft.com/sharepoint/v3">
      <UserInfo>
        <DisplayName/>
        <AccountId xsi:nil="true"/>
        <AccountType/>
      </UserInfo>
    </Document_x0020_Approver>
    <R_x002d_KeywordsTaxonomyTaxHTField0 xmlns="http://schemas.microsoft.com/sharepoint/v3">
      <Terms xmlns="http://schemas.microsoft.com/office/infopath/2007/PartnerControls"/>
    </R_x002d_KeywordsTaxonomyTaxHTField0>
    <Issued_x0020_Date xmlns="df6d2a82-f04c-4acc-b6f8-436ea820c87c" xsi:nil="true"/>
    <BusinessAreaTaxonomyTaxHTField0 xmlns="http://schemas.microsoft.com/sharepoint/v3">
      <Terms xmlns="http://schemas.microsoft.com/office/infopath/2007/PartnerControls">
        <TermInfo xmlns="http://schemas.microsoft.com/office/infopath/2007/PartnerControls">
          <TermName xmlns="http://schemas.microsoft.com/office/infopath/2007/PartnerControls">IAU-Water</TermName>
          <TermId xmlns="http://schemas.microsoft.com/office/infopath/2007/PartnerControls">0732b109-1e07-468f-966e-e4cfd7b8ef1b</TermId>
        </TermInfo>
      </Terms>
    </BusinessAreaTaxonomyTaxHTField0>
    <Authoring_x0020_Departments xmlns="df6d2a82-f04c-4acc-b6f8-436ea820c87c">
      <Value>REE - Evidence &amp; Policy</Value>
    </Authoring_x0020_Departments>
    <AuthoredByCustomer xmlns="df6d2a82-f04c-4acc-b6f8-436ea820c87c">false</AuthoredByCustomer>
    <Document_x0020_Issued xmlns="df6d2a82-f04c-4acc-b6f8-436ea820c87c">No</Document_x0020_Issued>
    <Document_x0020_Reference xmlns="http://schemas.microsoft.com/sharepoint/v3" xsi:nil="true"/>
    <RootDocumentReference xmlns="http://schemas.microsoft.com/sharepoint/v3" xsi:nil="true"/>
    <R-DivisionPolicyTaxonomyTaxHTField0 xmlns="http://schemas.microsoft.com/sharepoint/v3">
      <Terms xmlns="http://schemas.microsoft.com/office/infopath/2007/PartnerControls">
        <TermInfo xmlns="http://schemas.microsoft.com/office/infopath/2007/PartnerControls">
          <TermName xmlns="http://schemas.microsoft.com/office/infopath/2007/PartnerControls">Ricardo Energy ＆ Environment</TermName>
          <TermId xmlns="http://schemas.microsoft.com/office/infopath/2007/PartnerControls">291a8f75-3ce5-4629-b77a-f5136efa727d</TermId>
        </TermInfo>
      </Terms>
    </R-DivisionPolicyTaxonomyTaxHTField0>
    <Document_x0020_Status xmlns="df6d2a82-f04c-4acc-b6f8-436ea820c87c">Draft</Document_x0020_Status>
    <HideEverything xmlns="f46b43dd-3178-4dac-87eb-bdbab9461678" xsi:nil="true"/>
    <Folder_x0020_Structure xmlns="http://schemas.microsoft.com/sharepoint/v3">&lt;a href="/projects/ED15521/Documents"&gt;Documents&lt;/a&gt; &amp;gt; &lt;a href="/projects/ED15521/Documents/1%20Proposal"&gt;1 Proposal&lt;/a&gt; &amp;gt; &lt;a href="/projects/ED15521/Documents/1%20Proposal/4%20Writing"&gt;4 Writing&lt;/a&gt; &amp;gt; &lt;a href="/projects/ED15521/Documents/1%20Proposal/4%20Writing/19.%20Skills%20matrix"&gt;19. Skills matrix&lt;/a&gt;</Folder_x0020_Structure>
    <Market_x0020_SectorTaxonomyTaxHTField0 xmlns="http://schemas.microsoft.com/sharepoint/v3">
      <Terms xmlns="http://schemas.microsoft.com/office/infopath/2007/PartnerControls"/>
    </Market_x0020_SectorTaxonomyTaxHTField0>
    <AgressoCustomerTaxonomyTaxHTField0 xmlns="http://schemas.microsoft.com/sharepoint/v3">
      <Terms xmlns="http://schemas.microsoft.com/office/infopath/2007/PartnerControls"/>
    </AgressoCustomerTaxonomyTaxHTField0>
    <ApprovalRecordedBy xmlns="http://schemas.microsoft.com/sharepoint/v3">
      <UserInfo>
        <DisplayName/>
        <AccountId xsi:nil="true"/>
        <AccountType/>
      </UserInfo>
    </ApprovalRecordedBy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REE Project Document" ma:contentTypeID="0x010100A1A26C4BCFF240D5BC273ED44781910B00ECA6311965B7054AB51060EC3EEA283C" ma:contentTypeVersion="5" ma:contentTypeDescription="REE Project Document" ma:contentTypeScope="" ma:versionID="24bd34ea5d7356d11e606d19ee8b58df">
  <xsd:schema xmlns:xsd="http://www.w3.org/2001/XMLSchema" xmlns:xs="http://www.w3.org/2001/XMLSchema" xmlns:p="http://schemas.microsoft.com/office/2006/metadata/properties" xmlns:ns1="http://schemas.microsoft.com/sharepoint/v3" xmlns:ns2="49eae476-2f27-438b-904c-49c497cf7846" xmlns:ns3="df6d2a82-f04c-4acc-b6f8-436ea820c87c" xmlns:ns4="f46b43dd-3178-4dac-87eb-bdbab9461678" targetNamespace="http://schemas.microsoft.com/office/2006/metadata/properties" ma:root="true" ma:fieldsID="0adad13f667030a2649f7aafa1221027" ns1:_="" ns2:_="" ns3:_="" ns4:_="">
    <xsd:import namespace="http://schemas.microsoft.com/sharepoint/v3"/>
    <xsd:import namespace="49eae476-2f27-438b-904c-49c497cf7846"/>
    <xsd:import namespace="df6d2a82-f04c-4acc-b6f8-436ea820c87c"/>
    <xsd:import namespace="f46b43dd-3178-4dac-87eb-bdbab946167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1:Document_x0020_TypeTaxonomyTaxHTField0" minOccurs="0"/>
                <xsd:element ref="ns1:R_x002d_KeywordsTaxonomyTaxHTField0" minOccurs="0"/>
                <xsd:element ref="ns3:Generate_x0020_Keywords" minOccurs="0"/>
                <xsd:element ref="ns1:Project_x0020_Number" minOccurs="0"/>
                <xsd:element ref="ns1:AgressoCustomerTaxonomyTaxHTField0" minOccurs="0"/>
                <xsd:element ref="ns1:BusinessAreaTaxonomyTaxHTField0" minOccurs="0"/>
                <xsd:element ref="ns1:R-DivisionPolicyTaxonomyTaxHTField0" minOccurs="0"/>
                <xsd:element ref="ns1:Market_x0020_SectorTaxonomyTaxHTField0" minOccurs="0"/>
                <xsd:element ref="ns1:Document_x0020_Comments" minOccurs="0"/>
                <xsd:element ref="ns1:Folder_x0020_Structure" minOccurs="0"/>
                <xsd:element ref="ns2:TaxCatchAll" minOccurs="0"/>
                <xsd:element ref="ns2:TaxCatchAllLabel" minOccurs="0"/>
                <xsd:element ref="ns1:FileExtension" minOccurs="0"/>
                <xsd:element ref="ns3:KeyDocument" minOccurs="0"/>
                <xsd:element ref="ns3:AuthoredByCustomer" minOccurs="0"/>
                <xsd:element ref="ns1:Authors" minOccurs="0"/>
                <xsd:element ref="ns3:Authoring_x0020_Departments" minOccurs="0"/>
                <xsd:element ref="ns3:Document_x0020_Issued" minOccurs="0"/>
                <xsd:element ref="ns1:Document_x0020_Reference" minOccurs="0"/>
                <xsd:element ref="ns1:RootDocumentReference" minOccurs="0"/>
                <xsd:element ref="ns3:Issued_x0020_Date" minOccurs="0"/>
                <xsd:element ref="ns3:Document_x0020_Status" minOccurs="0"/>
                <xsd:element ref="ns1:Document_x0020_Approver" minOccurs="0"/>
                <xsd:element ref="ns1:ApprovalRecordedBy" minOccurs="0"/>
                <xsd:element ref="ns1:Version_x0020_No" minOccurs="0"/>
                <xsd:element ref="ns1:R-DivisionTaxonomyTaxHTField0" minOccurs="0"/>
                <xsd:element ref="ns4:HideEverything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Document_x0020_TypeTaxonomyTaxHTField0" ma:index="12" ma:taxonomy="true" ma:internalName="Document_x0020_TypeTaxonomyTaxHTField0" ma:taxonomyFieldName="Document_x0020_Type" ma:displayName="Document Type" ma:default="1;#Project Document|df098213-6b74-42fc-9316-2f1a9531d8f9" ma:fieldId="{fd31b5d2-9459-4462-9e35-c51176d55d6c}" ma:sspId="fc989d3e-4f0e-4ff9-aab3-8af573cb6f9a" ma:termSetId="80de7132-7744-4fa5-9cb1-6eeaa76d325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R_x002d_KeywordsTaxonomyTaxHTField0" ma:index="14" nillable="true" ma:taxonomy="true" ma:internalName="R_x002d_KeywordsTaxonomyTaxHTField0" ma:taxonomyFieldName="R_x002d_Keywords" ma:displayName="R-Keywords" ma:fieldId="{1c42c021-f3aa-43e0-98ca-6790571791a9}" ma:sspId="fc989d3e-4f0e-4ff9-aab3-8af573cb6f9a" ma:termSetId="3101ac92-b66e-4a17-9ea7-0976b491e8e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Project_x0020_Number" ma:index="16" nillable="true" ma:displayName="Project Number" ma:internalName="Project_x0020_Number">
      <xsd:simpleType>
        <xsd:restriction base="dms:Text"/>
      </xsd:simpleType>
    </xsd:element>
    <xsd:element name="AgressoCustomerTaxonomyTaxHTField0" ma:index="18" nillable="true" ma:taxonomy="true" ma:internalName="AgressoCustomerTaxonomyTaxHTField0" ma:taxonomyFieldName="AgressoCustomer" ma:displayName="Customer" ma:fieldId="{1d3b52e4-1af7-4246-9c35-147842386b6c}" ma:sspId="fc989d3e-4f0e-4ff9-aab3-8af573cb6f9a" ma:termSetId="923cec87-5f7b-42ba-9a57-d5efa69a4b8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usinessAreaTaxonomyTaxHTField0" ma:index="20" nillable="true" ma:taxonomy="true" ma:internalName="BusinessAreaTaxonomyTaxHTField0" ma:taxonomyFieldName="BusinessArea" ma:displayName="Business Area" ma:fieldId="{4d2c5a62-cace-44d5-a5f6-13d3bee16938}" ma:sspId="fc989d3e-4f0e-4ff9-aab3-8af573cb6f9a" ma:termSetId="b135ba22-1eea-4fc3-9293-1752ba7ea5f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R-DivisionPolicyTaxonomyTaxHTField0" ma:index="22" nillable="true" ma:taxonomy="true" ma:internalName="R_x002d_DivisionPolicyTaxonomyTaxHTField0" ma:taxonomyFieldName="R_x002d_DivisionPolicy" ma:displayName="Division" ma:fieldId="{50ad19bc-2508-45c6-bb4f-781576d44aa2}" ma:sspId="fc989d3e-4f0e-4ff9-aab3-8af573cb6f9a" ma:termSetId="f724f16d-ce9a-4784-adab-f98a1fd9d8e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rket_x0020_SectorTaxonomyTaxHTField0" ma:index="25" nillable="true" ma:taxonomy="true" ma:internalName="Market_x0020_SectorTaxonomyTaxHTField0" ma:taxonomyFieldName="Market_x0020_Sector" ma:displayName="Market Sector" ma:fieldId="{91294c4a-0fea-4059-9ad9-cccc9ef86cba}" ma:sspId="fc989d3e-4f0e-4ff9-aab3-8af573cb6f9a" ma:termSetId="08cfdd10-ef36-4030-98be-25f6a603bde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ocument_x0020_Comments" ma:index="26" nillable="true" ma:displayName="Document Comments" ma:internalName="Document_x0020_Comments">
      <xsd:simpleType>
        <xsd:restriction base="dms:Note">
          <xsd:maxLength value="255"/>
        </xsd:restriction>
      </xsd:simpleType>
    </xsd:element>
    <xsd:element name="Folder_x0020_Structure" ma:index="27" nillable="true" ma:displayName="Folder Structure" ma:internalName="Folder_x0020_Structure">
      <xsd:simpleType>
        <xsd:restriction base="dms:Note"/>
      </xsd:simpleType>
    </xsd:element>
    <xsd:element name="FileExtension" ma:index="30" nillable="true" ma:displayName="File Extension" ma:internalName="FileExtension" ma:readOnly="true">
      <xsd:simpleType>
        <xsd:restriction base="dms:Text"/>
      </xsd:simpleType>
    </xsd:element>
    <xsd:element name="Authors" ma:index="33" nillable="true" ma:displayName="Authors" ma:internalName="Autho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ocument_x0020_Reference" ma:index="36" nillable="true" ma:displayName="Document Reference" ma:indexed="true" ma:internalName="Document_x0020_Reference">
      <xsd:simpleType>
        <xsd:restriction base="dms:Text"/>
      </xsd:simpleType>
    </xsd:element>
    <xsd:element name="RootDocumentReference" ma:index="37" nillable="true" ma:displayName="Root Document Reference" ma:indexed="true" ma:internalName="RootDocumentReference">
      <xsd:simpleType>
        <xsd:restriction base="dms:Text"/>
      </xsd:simpleType>
    </xsd:element>
    <xsd:element name="Document_x0020_Approver" ma:index="40" nillable="true" ma:displayName="Document Approver" ma:internalName="Document_x0020_Approv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pprovalRecordedBy" ma:index="41" nillable="true" ma:displayName="Approval Recorded By" ma:internalName="ApprovalRecordedBy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Version_x0020_No" ma:index="42" nillable="true" ma:displayName="Version No" ma:internalName="Version_x0020_No" ma:readOnly="true">
      <xsd:simpleType>
        <xsd:restriction base="dms:Text"/>
      </xsd:simpleType>
    </xsd:element>
    <xsd:element name="R-DivisionTaxonomyTaxHTField0" ma:index="43" nillable="true" ma:taxonomy="true" ma:internalName="R_x002d_DivisionTaxonomyTaxHTField0" ma:taxonomyFieldName="R_x002d_Division" ma:displayName="Company" ma:fieldId="{a0b740e5-6a48-43d1-aea4-81fb22ff6c26}" ma:sspId="fc989d3e-4f0e-4ff9-aab3-8af573cb6f9a" ma:termSetId="916500c3-4c6e-47cd-8039-34f4c1f6d9a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eae476-2f27-438b-904c-49c497cf7846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28" nillable="true" ma:displayName="Taxonomy Catch All Column" ma:description="" ma:hidden="true" ma:list="{e5c01c21-47ad-497b-a8ed-a5198442b5cf}" ma:internalName="TaxCatchAll" ma:showField="CatchAllData" ma:web="df6d2a82-f04c-4acc-b6f8-436ea820c87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29" nillable="true" ma:displayName="Taxonomy Catch All Column1" ma:description="" ma:hidden="true" ma:list="{e5c01c21-47ad-497b-a8ed-a5198442b5cf}" ma:internalName="TaxCatchAllLabel" ma:readOnly="true" ma:showField="CatchAllDataLabel" ma:web="df6d2a82-f04c-4acc-b6f8-436ea820c87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f6d2a82-f04c-4acc-b6f8-436ea820c87c" elementFormDefault="qualified">
    <xsd:import namespace="http://schemas.microsoft.com/office/2006/documentManagement/types"/>
    <xsd:import namespace="http://schemas.microsoft.com/office/infopath/2007/PartnerControls"/>
    <xsd:element name="Generate_x0020_Keywords" ma:index="15" nillable="true" ma:displayName="Generate Keywords" ma:default="1" ma:internalName="Generate_x0020_Keywords">
      <xsd:simpleType>
        <xsd:restriction base="dms:Boolean"/>
      </xsd:simpleType>
    </xsd:element>
    <xsd:element name="KeyDocument" ma:index="31" nillable="true" ma:displayName="Key Document" ma:default="0" ma:internalName="KeyDocument">
      <xsd:simpleType>
        <xsd:restriction base="dms:Boolean"/>
      </xsd:simpleType>
    </xsd:element>
    <xsd:element name="AuthoredByCustomer" ma:index="32" nillable="true" ma:displayName="Authored By Customer" ma:default="0" ma:internalName="AuthoredByCustomer">
      <xsd:simpleType>
        <xsd:restriction base="dms:Boolean"/>
      </xsd:simpleType>
    </xsd:element>
    <xsd:element name="Authoring_x0020_Departments" ma:index="34" nillable="true" ma:displayName="Authoring Departments" ma:internalName="Authoring_x0020_Departments">
      <xsd:complexType>
        <xsd:complexContent>
          <xsd:extension base="dms:MultiChoiceFillIn">
            <xsd:sequence>
              <xsd:element name="Value" maxOccurs="unbounded" minOccurs="0" nillable="true">
                <xsd:simpleType>
                  <xsd:union memberTypes="dms:Text">
                    <xsd:simpleType>
                      <xsd:restriction base="dms:Choice">
                        <xsd:enumeration value="No Department"/>
                      </xsd:restriction>
                    </xsd:simpleType>
                  </xsd:union>
                </xsd:simpleType>
              </xsd:element>
            </xsd:sequence>
          </xsd:extension>
        </xsd:complexContent>
      </xsd:complexType>
    </xsd:element>
    <xsd:element name="Document_x0020_Issued" ma:index="35" nillable="true" ma:displayName="Document Issued" ma:internalName="Document_x0020_Issued">
      <xsd:simpleType>
        <xsd:restriction base="dms:Choice">
          <xsd:enumeration value="Yes"/>
          <xsd:enumeration value="No"/>
        </xsd:restriction>
      </xsd:simpleType>
    </xsd:element>
    <xsd:element name="Issued_x0020_Date" ma:index="38" nillable="true" ma:displayName="Issued Date" ma:format="DateOnly" ma:internalName="Issued_x0020_Date">
      <xsd:simpleType>
        <xsd:restriction base="dms:DateTime"/>
      </xsd:simpleType>
    </xsd:element>
    <xsd:element name="Document_x0020_Status" ma:index="39" nillable="true" ma:displayName="Document Status" ma:internalName="Document_x0020_Status">
      <xsd:simpleType>
        <xsd:restriction base="dms:Choice">
          <xsd:enumeration value="Approved"/>
          <xsd:enumeration value="Draft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6b43dd-3178-4dac-87eb-bdbab9461678" elementFormDefault="qualified">
    <xsd:import namespace="http://schemas.microsoft.com/office/2006/documentManagement/types"/>
    <xsd:import namespace="http://schemas.microsoft.com/office/infopath/2007/PartnerControls"/>
    <xsd:element name="HideEverything" ma:index="44" nillable="true" ma:displayName="HideEverything" ma:internalName="HideEverything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haredContentType xmlns="Microsoft.SharePoint.Taxonomy.ContentTypeSync" SourceId="fc989d3e-4f0e-4ff9-aab3-8af573cb6f9a" ContentTypeId="0x010100A1A26C4BCFF240D5BC273ED44781910B" PreviousValue="false"/>
</file>

<file path=customXml/item4.xml><?xml version="1.0" encoding="utf-8"?>
<?mso-contentType ?>
<spe:Receivers xmlns:spe="http://schemas.microsoft.com/sharepoint/events"/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ECFCAF6-E501-4611-BA6F-41439ED5FAC1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49eae476-2f27-438b-904c-49c497cf7846"/>
    <ds:schemaRef ds:uri="df6d2a82-f04c-4acc-b6f8-436ea820c87c"/>
    <ds:schemaRef ds:uri="f46b43dd-3178-4dac-87eb-bdbab9461678"/>
  </ds:schemaRefs>
</ds:datastoreItem>
</file>

<file path=customXml/itemProps2.xml><?xml version="1.0" encoding="utf-8"?>
<ds:datastoreItem xmlns:ds="http://schemas.openxmlformats.org/officeDocument/2006/customXml" ds:itemID="{6E8604AA-1577-465D-B964-E91E139707D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49eae476-2f27-438b-904c-49c497cf7846"/>
    <ds:schemaRef ds:uri="df6d2a82-f04c-4acc-b6f8-436ea820c87c"/>
    <ds:schemaRef ds:uri="f46b43dd-3178-4dac-87eb-bdbab946167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6F0D134-21C9-47FA-AC82-12420C3BAC2C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A8E03F17-6A86-4D9B-A385-0029BC929301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FA486B66-621F-47B1-BEAA-75085AF5F18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</vt:i4>
      </vt:variant>
    </vt:vector>
  </HeadingPairs>
  <TitlesOfParts>
    <vt:vector size="1" baseType="lpstr">
      <vt:lpstr>Sheet1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SFAS_Specialist advice_skills matrix_v0 1</dc:title>
  <dc:creator>Barrett, Becci</dc:creator>
  <cp:lastModifiedBy>Brown, Nicola</cp:lastModifiedBy>
  <dcterms:created xsi:type="dcterms:W3CDTF">2016-10-26T10:35:28Z</dcterms:created>
  <dcterms:modified xsi:type="dcterms:W3CDTF">2023-09-14T10:59:44Z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0x010100A1A26C4BCFF240D5BC273ED44781910B00ECA6311965B7054AB51060EC3EEA283C</vt:lpwstr>
  </property>
  <property fmtid="{D5CDD505-2E9C-101B-9397-08002B2CF9AE}" pid="3" name="Document Type">
    <vt:lpwstr>1</vt:lpwstr>
  </property>
  <property fmtid="{D5CDD505-2E9C-101B-9397-08002B2CF9AE}" pid="4" name="R-Keywords">
    <vt:lpwstr/>
  </property>
  <property fmtid="{D5CDD505-2E9C-101B-9397-08002B2CF9AE}" pid="5" name="R-DivisionPolicy">
    <vt:lpwstr>3</vt:lpwstr>
  </property>
  <property fmtid="{D5CDD505-2E9C-101B-9397-08002B2CF9AE}" pid="6" name="R-Division">
    <vt:lpwstr>4</vt:lpwstr>
  </property>
  <property fmtid="{D5CDD505-2E9C-101B-9397-08002B2CF9AE}" pid="7" name="BusinessArea">
    <vt:lpwstr>5</vt:lpwstr>
  </property>
</Properties>
</file>