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6"/>
  </p:handoutMasterIdLst>
  <p:sldIdLst>
    <p:sldId id="258" r:id="rId6"/>
    <p:sldId id="260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77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-1914" y="-90"/>
      </p:cViewPr>
      <p:guideLst>
        <p:guide orient="horz" pos="754"/>
        <p:guide pos="5470"/>
        <p:guide pos="2849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B75B-CDD2-4AC1-9942-97BFFAF7D972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43A9-706F-4745-8BC4-6AF384BDB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1412777"/>
            <a:ext cx="7704856" cy="10081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Sub header text here 30pt Arial Blue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242088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Bullet points 24pt Arial Black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9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  <a:lvl2pPr>
              <a:defRPr sz="3000">
                <a:latin typeface="Arial" pitchFamily="34" charset="0"/>
                <a:cs typeface="Arial" pitchFamily="34" charset="0"/>
              </a:defRPr>
            </a:lvl2pPr>
            <a:lvl3pPr>
              <a:defRPr sz="3000">
                <a:latin typeface="Arial" pitchFamily="34" charset="0"/>
                <a:cs typeface="Arial" pitchFamily="34" charset="0"/>
              </a:defRPr>
            </a:lvl3pPr>
            <a:lvl4pPr>
              <a:defRPr sz="3000">
                <a:latin typeface="Arial" pitchFamily="34" charset="0"/>
                <a:cs typeface="Arial" pitchFamily="34" charset="0"/>
              </a:defRPr>
            </a:lvl4pPr>
            <a:lvl5pPr>
              <a:defRPr sz="3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82586-703A-4390-B487-01607DFFD71B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1E0D1-8EA7-41E9-8E54-B9532B0EB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82586-703A-4390-B487-01607DFFD71B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91E0D1-8EA7-41E9-8E54-B9532B0EB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0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36pt Master title size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864096" cy="646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839"/>
            <a:ext cx="2317552" cy="1231736"/>
          </a:xfrm>
          <a:prstGeom prst="rect">
            <a:avLst/>
          </a:prstGeom>
        </p:spPr>
      </p:pic>
      <p:pic>
        <p:nvPicPr>
          <p:cNvPr id="3" name="Picture 2" descr="SG_Dual_linear_CMYK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1" y="6160109"/>
            <a:ext cx="1929117" cy="351359"/>
          </a:xfrm>
          <a:prstGeom prst="rect">
            <a:avLst/>
          </a:prstGeom>
        </p:spPr>
      </p:pic>
      <p:pic>
        <p:nvPicPr>
          <p:cNvPr id="3074" name="Picture 1" descr="Description: Description: Description: SACLogo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3" y="6093296"/>
            <a:ext cx="376220" cy="4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8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27F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5" b="13991"/>
          <a:stretch/>
        </p:blipFill>
        <p:spPr>
          <a:xfrm>
            <a:off x="-1" y="1340895"/>
            <a:ext cx="9142727" cy="3816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318599"/>
            <a:ext cx="9144000" cy="1606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960" y="2961333"/>
            <a:ext cx="6913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GB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297" y="325456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between the lines 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6825" y="5281316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Carfraemill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Lanark 14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948" y="939521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look for in your accounts 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UC-1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-13794" r="88" b="26907"/>
          <a:stretch/>
        </p:blipFill>
        <p:spPr>
          <a:xfrm>
            <a:off x="971500" y="1340768"/>
            <a:ext cx="7200900" cy="4171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54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70" y="404663"/>
            <a:ext cx="3844925" cy="586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6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63675"/>
            <a:ext cx="5391150" cy="393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18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2" y="426131"/>
            <a:ext cx="5630862" cy="555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8" y="295160"/>
            <a:ext cx="5509895" cy="598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03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6" y="548680"/>
            <a:ext cx="5400675" cy="517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63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48" y="476671"/>
            <a:ext cx="5053012" cy="586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79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Gross Output Analysis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5902"/>
            <a:ext cx="8229600" cy="37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14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Owner’s Equity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% owner equity =</a:t>
            </a:r>
          </a:p>
          <a:p>
            <a:pPr marL="0" indent="0">
              <a:buNone/>
            </a:pPr>
            <a:r>
              <a:rPr lang="en-GB" dirty="0"/>
              <a:t>              Net Worth</a:t>
            </a:r>
            <a:r>
              <a:rPr lang="en-GB" sz="1200" dirty="0"/>
              <a:t>(Net Assets) </a:t>
            </a:r>
            <a:r>
              <a:rPr lang="en-GB" dirty="0"/>
              <a:t>/Total Assets</a:t>
            </a:r>
          </a:p>
          <a:p>
            <a:pPr marL="0" indent="0">
              <a:buNone/>
            </a:pPr>
            <a:r>
              <a:rPr lang="en-GB" dirty="0"/>
              <a:t>                               X 100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-should be 70% for owner occupier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794C8B95D304BA58ED54ADAD2ED96" ma:contentTypeVersion="0" ma:contentTypeDescription="Create a new document." ma:contentTypeScope="" ma:versionID="5141d162114185c02971de95c17877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DCA45E-CD58-436F-9EF6-175CC332291A}"/>
</file>

<file path=customXml/itemProps2.xml><?xml version="1.0" encoding="utf-8"?>
<ds:datastoreItem xmlns:ds="http://schemas.openxmlformats.org/officeDocument/2006/customXml" ds:itemID="{C1D5EB04-E7DD-4CA7-B116-F3ACB1FA78F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96D322D9-B5B6-47F9-803E-28BA9CA11C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15030B-D8BD-4184-B935-A865F621335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49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Gross Output Analysis</vt:lpstr>
      <vt:lpstr>Owner’s Equity </vt:lpstr>
      <vt:lpstr>Thank You</vt:lpstr>
    </vt:vector>
  </TitlesOfParts>
  <Company>SRUC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Dunsire</dc:creator>
  <cp:lastModifiedBy>Administrator</cp:lastModifiedBy>
  <cp:revision>60</cp:revision>
  <cp:lastPrinted>2016-09-08T08:01:59Z</cp:lastPrinted>
  <dcterms:created xsi:type="dcterms:W3CDTF">2016-08-17T08:01:48Z</dcterms:created>
  <dcterms:modified xsi:type="dcterms:W3CDTF">2018-03-12T16:49:46Z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0x010100845794C8B95D304BA58ED54ADAD2ED96</vt:lpwstr>
  </property>
</Properties>
</file>