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handoutMasterIdLst>
    <p:handoutMasterId r:id="rId16"/>
  </p:handoutMasterIdLst>
  <p:sldIdLst>
    <p:sldId id="258" r:id="rId6"/>
    <p:sldId id="260" r:id="rId7"/>
    <p:sldId id="279" r:id="rId8"/>
    <p:sldId id="280" r:id="rId9"/>
    <p:sldId id="281" r:id="rId10"/>
    <p:sldId id="282" r:id="rId11"/>
    <p:sldId id="283" r:id="rId12"/>
    <p:sldId id="285" r:id="rId13"/>
    <p:sldId id="286" r:id="rId14"/>
    <p:sldId id="277" r:id="rId1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7F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1" autoAdjust="0"/>
    <p:restoredTop sz="94673" autoAdjust="0"/>
  </p:normalViewPr>
  <p:slideViewPr>
    <p:cSldViewPr snapToGrid="0">
      <p:cViewPr varScale="1">
        <p:scale>
          <a:sx n="101" d="100"/>
          <a:sy n="101" d="100"/>
        </p:scale>
        <p:origin x="-1914" y="-90"/>
      </p:cViewPr>
      <p:guideLst>
        <p:guide orient="horz" pos="754"/>
        <p:guide pos="5470"/>
        <p:guide pos="2849"/>
        <p:guide pos="29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7B75B-CDD2-4AC1-9942-97BFFAF7D972}" type="datetimeFigureOut">
              <a:rPr lang="en-GB" smtClean="0"/>
              <a:t>12/03/2018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3C43A9-706F-4745-8BC4-6AF384BDB10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29218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11560" y="1412777"/>
            <a:ext cx="7704856" cy="1008112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Sub header text here 30pt Arial Blue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1560" y="2420888"/>
            <a:ext cx="6400800" cy="1752600"/>
          </a:xfrm>
          <a:prstGeom prst="rect">
            <a:avLst/>
          </a:prstGeom>
        </p:spPr>
        <p:txBody>
          <a:bodyPr/>
          <a:lstStyle>
            <a:lvl1pPr marL="342900" indent="-342900" algn="l">
              <a:buFont typeface="Arial" pitchFamily="34" charset="0"/>
              <a:buChar char="•"/>
              <a:defRPr sz="3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Bullet points 24pt Arial Black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4494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 sz="3000">
                <a:latin typeface="Arial" pitchFamily="34" charset="0"/>
                <a:cs typeface="Arial" pitchFamily="34" charset="0"/>
              </a:defRPr>
            </a:lvl1pPr>
            <a:lvl2pPr>
              <a:defRPr sz="3000">
                <a:latin typeface="Arial" pitchFamily="34" charset="0"/>
                <a:cs typeface="Arial" pitchFamily="34" charset="0"/>
              </a:defRPr>
            </a:lvl2pPr>
            <a:lvl3pPr>
              <a:defRPr sz="3000">
                <a:latin typeface="Arial" pitchFamily="34" charset="0"/>
                <a:cs typeface="Arial" pitchFamily="34" charset="0"/>
              </a:defRPr>
            </a:lvl3pPr>
            <a:lvl4pPr>
              <a:defRPr sz="3000">
                <a:latin typeface="Arial" pitchFamily="34" charset="0"/>
                <a:cs typeface="Arial" pitchFamily="34" charset="0"/>
              </a:defRPr>
            </a:lvl4pPr>
            <a:lvl5pPr>
              <a:defRPr sz="3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99438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279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82586-703A-4390-B487-01607DFFD71B}" type="datetimeFigureOut">
              <a:rPr lang="en-GB" smtClean="0"/>
              <a:t>12/03/2018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91E0D1-8EA7-41E9-8E54-B9532B0EB5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546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582586-703A-4390-B487-01607DFFD71B}" type="datetimeFigureOut">
              <a:rPr lang="en-GB" smtClean="0"/>
              <a:t>12/03/2018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F91E0D1-8EA7-41E9-8E54-B9532B0EB5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103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36pt Master title size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093296"/>
            <a:ext cx="864096" cy="64658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141839"/>
            <a:ext cx="2317552" cy="1231736"/>
          </a:xfrm>
          <a:prstGeom prst="rect">
            <a:avLst/>
          </a:prstGeom>
        </p:spPr>
      </p:pic>
      <p:pic>
        <p:nvPicPr>
          <p:cNvPr id="3" name="Picture 2" descr="SG_Dual_linear_CMYK.jp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441" y="6160109"/>
            <a:ext cx="1929117" cy="351359"/>
          </a:xfrm>
          <a:prstGeom prst="rect">
            <a:avLst/>
          </a:prstGeom>
        </p:spPr>
      </p:pic>
      <p:pic>
        <p:nvPicPr>
          <p:cNvPr id="3074" name="Picture 1" descr="Description: Description: Description: SACLogo"/>
          <p:cNvPicPr>
            <a:picLocks noChangeAspect="1" noChangeArrowheads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1863" y="6093296"/>
            <a:ext cx="376220" cy="484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487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rgbClr val="127FC2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05" b="13991"/>
          <a:stretch/>
        </p:blipFill>
        <p:spPr>
          <a:xfrm>
            <a:off x="-1" y="1340895"/>
            <a:ext cx="9142727" cy="381629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3" y="1318599"/>
            <a:ext cx="9144000" cy="160655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23960" y="2961333"/>
            <a:ext cx="6913496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Welcome</a:t>
            </a:r>
            <a:endParaRPr lang="en-GB" sz="1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5297" y="325456"/>
            <a:ext cx="61093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Reading between the lines </a:t>
            </a:r>
            <a:endParaRPr lang="en-GB" sz="3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16825" y="5281316"/>
            <a:ext cx="23631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Carfraemill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13</a:t>
            </a:r>
            <a:r>
              <a:rPr lang="en-GB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March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New Lanark 14</a:t>
            </a:r>
            <a:r>
              <a:rPr lang="en-GB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March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9948" y="939521"/>
            <a:ext cx="39164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to look for in your accounts </a:t>
            </a:r>
            <a:endParaRPr lang="en-GB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791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RUC-1001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" t="-13794" r="88" b="26907"/>
          <a:stretch/>
        </p:blipFill>
        <p:spPr>
          <a:xfrm>
            <a:off x="971500" y="1340768"/>
            <a:ext cx="7200900" cy="41711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>
                <a:solidFill>
                  <a:schemeClr val="accent1">
                    <a:lumMod val="50000"/>
                  </a:schemeClr>
                </a:solidFill>
                <a:ea typeface="+mn-ea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554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4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270" y="404663"/>
            <a:ext cx="3844925" cy="5865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661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5" y="1463675"/>
            <a:ext cx="5391150" cy="39306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918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22" y="426131"/>
            <a:ext cx="5630862" cy="5553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6873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58" y="295160"/>
            <a:ext cx="5509895" cy="59848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7033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776" y="548680"/>
            <a:ext cx="5400675" cy="5178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5637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3448" y="476671"/>
            <a:ext cx="5053012" cy="58658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4792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Gross Output Analysis</a:t>
            </a:r>
            <a:endParaRPr lang="en-GB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65902"/>
            <a:ext cx="8229600" cy="3794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7147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Owner’s Equity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% owner equity =</a:t>
            </a:r>
          </a:p>
          <a:p>
            <a:pPr marL="0" indent="0">
              <a:buNone/>
            </a:pPr>
            <a:r>
              <a:rPr lang="en-GB" dirty="0"/>
              <a:t>              Net Worth</a:t>
            </a:r>
            <a:r>
              <a:rPr lang="en-GB" sz="1200" dirty="0"/>
              <a:t>(Net Assets) </a:t>
            </a:r>
            <a:r>
              <a:rPr lang="en-GB" dirty="0"/>
              <a:t>/Total Assets</a:t>
            </a:r>
          </a:p>
          <a:p>
            <a:pPr marL="0" indent="0">
              <a:buNone/>
            </a:pPr>
            <a:r>
              <a:rPr lang="en-GB" dirty="0"/>
              <a:t>                               X 100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-should be 70% for owner occupier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742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5794C8B95D304BA58ED54ADAD2ED96" ma:contentTypeVersion="0" ma:contentTypeDescription="Create a new document." ma:contentTypeScope="" ma:versionID="5141d162114185c02971de95c178770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9DCA45E-CD58-436F-9EF6-175CC332291A}"/>
</file>

<file path=customXml/itemProps2.xml><?xml version="1.0" encoding="utf-8"?>
<ds:datastoreItem xmlns:ds="http://schemas.openxmlformats.org/officeDocument/2006/customXml" ds:itemID="{C1D5EB04-E7DD-4CA7-B116-F3ACB1FA78F8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96D322D9-B5B6-47F9-803E-28BA9CA11CC1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3B15030B-D8BD-4184-B935-A865F621335D}">
  <ds:schemaRefs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838</TotalTime>
  <Words>49</Words>
  <Application>Microsoft Office PowerPoint</Application>
  <PresentationFormat>On-screen Show (4:3)</PresentationFormat>
  <Paragraphs>13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Gross Output Analysis</vt:lpstr>
      <vt:lpstr>Owner’s Equity </vt:lpstr>
      <vt:lpstr>Thank You</vt:lpstr>
    </vt:vector>
  </TitlesOfParts>
  <Company>SRUC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Dunsire</dc:creator>
  <cp:lastModifiedBy>Administrator</cp:lastModifiedBy>
  <cp:revision>60</cp:revision>
  <cp:lastPrinted>2016-09-08T08:01:59Z</cp:lastPrinted>
  <dcterms:created xsi:type="dcterms:W3CDTF">2016-08-17T08:01:48Z</dcterms:created>
  <dcterms:modified xsi:type="dcterms:W3CDTF">2018-03-12T16:49:46Z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0x010100845794C8B95D304BA58ED54ADAD2ED96</vt:lpwstr>
  </property>
</Properties>
</file>